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4" r:id="rId5"/>
    <p:sldId id="263" r:id="rId6"/>
    <p:sldId id="262" r:id="rId7"/>
    <p:sldId id="261" r:id="rId8"/>
    <p:sldId id="260" r:id="rId9"/>
    <p:sldId id="259" r:id="rId10"/>
    <p:sldId id="258" r:id="rId11"/>
    <p:sldId id="257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1D37-D740-4596-9D25-84EA932F15EE}" type="datetimeFigureOut">
              <a:rPr lang="es-ES" smtClean="0"/>
              <a:pPr/>
              <a:t>21/03/2013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E830-8B61-468D-AAB1-D7FC77B632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1D37-D740-4596-9D25-84EA932F15EE}" type="datetimeFigureOut">
              <a:rPr lang="es-ES" smtClean="0"/>
              <a:pPr/>
              <a:t>21/03/2013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E830-8B61-468D-AAB1-D7FC77B632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1D37-D740-4596-9D25-84EA932F15EE}" type="datetimeFigureOut">
              <a:rPr lang="es-ES" smtClean="0"/>
              <a:pPr/>
              <a:t>21/03/2013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E830-8B61-468D-AAB1-D7FC77B632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1D37-D740-4596-9D25-84EA932F15EE}" type="datetimeFigureOut">
              <a:rPr lang="es-ES" smtClean="0"/>
              <a:pPr/>
              <a:t>21/03/2013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E830-8B61-468D-AAB1-D7FC77B632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1D37-D740-4596-9D25-84EA932F15EE}" type="datetimeFigureOut">
              <a:rPr lang="es-ES" smtClean="0"/>
              <a:pPr/>
              <a:t>21/03/2013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E830-8B61-468D-AAB1-D7FC77B632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1D37-D740-4596-9D25-84EA932F15EE}" type="datetimeFigureOut">
              <a:rPr lang="es-ES" smtClean="0"/>
              <a:pPr/>
              <a:t>21/03/2013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E830-8B61-468D-AAB1-D7FC77B632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1D37-D740-4596-9D25-84EA932F15EE}" type="datetimeFigureOut">
              <a:rPr lang="es-ES" smtClean="0"/>
              <a:pPr/>
              <a:t>21/03/2013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E830-8B61-468D-AAB1-D7FC77B632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1D37-D740-4596-9D25-84EA932F15EE}" type="datetimeFigureOut">
              <a:rPr lang="es-ES" smtClean="0"/>
              <a:pPr/>
              <a:t>21/03/2013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E830-8B61-468D-AAB1-D7FC77B632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1D37-D740-4596-9D25-84EA932F15EE}" type="datetimeFigureOut">
              <a:rPr lang="es-ES" smtClean="0"/>
              <a:pPr/>
              <a:t>21/03/2013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E830-8B61-468D-AAB1-D7FC77B632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1D37-D740-4596-9D25-84EA932F15EE}" type="datetimeFigureOut">
              <a:rPr lang="es-ES" smtClean="0"/>
              <a:pPr/>
              <a:t>21/03/2013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E830-8B61-468D-AAB1-D7FC77B632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1D37-D740-4596-9D25-84EA932F15EE}" type="datetimeFigureOut">
              <a:rPr lang="es-ES" smtClean="0"/>
              <a:pPr/>
              <a:t>21/03/2013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799E830-8B61-468D-AAB1-D7FC77B6321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071D37-D740-4596-9D25-84EA932F15EE}" type="datetimeFigureOut">
              <a:rPr lang="es-ES" smtClean="0"/>
              <a:pPr/>
              <a:t>21/03/2013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99E830-8B61-468D-AAB1-D7FC77B63216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www.frasecelebre.net/Frases_De_Paul_Geraldy.html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secelebre.net/Frases_De_Johann_W._Goethe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secelebre.net/Frases_De_Eduardo_Punset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secelebre.net/Frases_De_Pierre_A._C._Beaumarchais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secelebre.net/Frases_De_Oscar_Wilde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secelebre.net/Frases_De_Henri_Frederic_Amiel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secelebre.net/Frases_De_William_Shakespeare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secelebre.net/Frases_De_Malcolm_Forbes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secelebre.net/Frases_De_Erich_Fromm.html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secelebre.net/Frases_De_Walt_Disney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secelebre.net/Frases_De_Confucio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secelebre.net/Frases_De_Platon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secelebre.net/Frases_De_Ciceron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secelebre.net/Frases_De_Frida_Kahlo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dor\Mis documentos\WILSON 2012 ACTIVIDADES\DIBUJOS CLASIFICADOS PAINT SEXTOS\la figura astrac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84784"/>
            <a:ext cx="1907705" cy="3024336"/>
          </a:xfrm>
          <a:prstGeom prst="rect">
            <a:avLst/>
          </a:prstGeom>
          <a:noFill/>
        </p:spPr>
      </p:pic>
      <p:pic>
        <p:nvPicPr>
          <p:cNvPr id="1027" name="Picture 3" descr="C:\Documents and Settings\Administrador\Mis documentos\WILSON 2012 ACTIVIDADES\DIBUJOS CLASIFICADOS PAINT SEXTOS\Dibujo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844824"/>
            <a:ext cx="2736304" cy="2016224"/>
          </a:xfrm>
          <a:prstGeom prst="rect">
            <a:avLst/>
          </a:prstGeom>
          <a:noFill/>
        </p:spPr>
      </p:pic>
      <p:pic>
        <p:nvPicPr>
          <p:cNvPr id="1028" name="Picture 4" descr="C:\Documents and Settings\Administrador\Mis documentos\WILSON 2012 ACTIVIDADES\DIBUJOS CLASIFICADOS PAINT SEXTOS\Nueva imagen7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844824"/>
            <a:ext cx="2952329" cy="1800201"/>
          </a:xfrm>
          <a:prstGeom prst="rect">
            <a:avLst/>
          </a:prstGeom>
          <a:noFill/>
        </p:spPr>
      </p:pic>
      <p:pic>
        <p:nvPicPr>
          <p:cNvPr id="1029" name="Picture 5" descr="C:\Documents and Settings\Administrador\Mis documentos\WILSON 2012 ACTIVIDADES\DIBUJOS CLASIFICADOS PAINT SEXTOS\Nueva imagen8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7736" y="3789040"/>
            <a:ext cx="2376264" cy="2302198"/>
          </a:xfrm>
          <a:prstGeom prst="rect">
            <a:avLst/>
          </a:prstGeom>
          <a:noFill/>
        </p:spPr>
      </p:pic>
      <p:pic>
        <p:nvPicPr>
          <p:cNvPr id="1030" name="Picture 6" descr="C:\Documents and Settings\Administrador\Mis documentos\WILSON 2012 ACTIVIDADES\DIBUJOS CLASIFICADOS PAINT SEXTOS\Nueva imagen17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09120"/>
            <a:ext cx="1907704" cy="2348880"/>
          </a:xfrm>
          <a:prstGeom prst="rect">
            <a:avLst/>
          </a:prstGeom>
          <a:noFill/>
        </p:spPr>
      </p:pic>
      <p:pic>
        <p:nvPicPr>
          <p:cNvPr id="1031" name="Picture 7" descr="C:\Documents and Settings\Administrador\Mis documentos\WILSON 2012 ACTIVIDADES\DIBUJOS CLASIFICADOS PAINT SEXTOS\Nueva imagen2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5" y="3861048"/>
            <a:ext cx="2736303" cy="2376265"/>
          </a:xfrm>
          <a:prstGeom prst="rect">
            <a:avLst/>
          </a:prstGeom>
          <a:noFill/>
        </p:spPr>
      </p:pic>
      <p:pic>
        <p:nvPicPr>
          <p:cNvPr id="1032" name="Picture 8" descr="C:\Documents and Settings\Administrador\Mis documentos\WILSON 2012 ACTIVIDADES\DIBUJOS CLASIFICADOS PAINT SEXTOS\collage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3645024"/>
            <a:ext cx="2088232" cy="2592288"/>
          </a:xfrm>
          <a:prstGeom prst="rect">
            <a:avLst/>
          </a:prstGeom>
          <a:noFill/>
        </p:spPr>
      </p:pic>
      <p:pic>
        <p:nvPicPr>
          <p:cNvPr id="1033" name="Picture 9" descr="C:\Documents and Settings\Administrador\Mis documentos\WILSON 2012 ACTIVIDADES\DIBUJOS CLASIFICADOS PAINT SEXTOS\Nueva imagen3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6237312"/>
            <a:ext cx="1584176" cy="620688"/>
          </a:xfrm>
          <a:prstGeom prst="rect">
            <a:avLst/>
          </a:prstGeom>
          <a:noFill/>
        </p:spPr>
      </p:pic>
      <p:pic>
        <p:nvPicPr>
          <p:cNvPr id="1034" name="Picture 10" descr="C:\Documents and Settings\Administrador\Mis documentos\WILSON 2012 ACTIVIDADES\DIBUJOS CLASIFICADOS PAINT SEXTOS\Nueva imagen1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10338" y="1700808"/>
            <a:ext cx="1833662" cy="2131764"/>
          </a:xfrm>
          <a:prstGeom prst="rect">
            <a:avLst/>
          </a:prstGeom>
          <a:noFill/>
        </p:spPr>
      </p:pic>
      <p:pic>
        <p:nvPicPr>
          <p:cNvPr id="1035" name="Picture 11" descr="C:\Documents and Settings\Administrador\Mis documentos\WILSON 2012 ACTIVIDADES\DIBUJOS CLASIFICADOS PAINT SEXTOS\Nueva imagen9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6237312"/>
            <a:ext cx="2808312" cy="620688"/>
          </a:xfrm>
          <a:prstGeom prst="rect">
            <a:avLst/>
          </a:prstGeom>
          <a:noFill/>
        </p:spPr>
      </p:pic>
      <p:pic>
        <p:nvPicPr>
          <p:cNvPr id="1036" name="Picture 12" descr="C:\Documents and Settings\Administrador\Mis documentos\WILSON 2012 ACTIVIDADES\DIBUJOS CLASIFICADOS PAINT SEXTOS\Nueva imagen16.BMP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28184" y="6165304"/>
            <a:ext cx="2915816" cy="692696"/>
          </a:xfrm>
          <a:prstGeom prst="rect">
            <a:avLst/>
          </a:prstGeom>
          <a:noFill/>
        </p:spPr>
      </p:pic>
      <p:sp>
        <p:nvSpPr>
          <p:cNvPr id="16" name="15 CuadroTexto"/>
          <p:cNvSpPr txBox="1"/>
          <p:nvPr/>
        </p:nvSpPr>
        <p:spPr>
          <a:xfrm>
            <a:off x="0" y="1124744"/>
            <a:ext cx="7020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No desear nada es no vivir</a:t>
            </a:r>
            <a:r>
              <a:rPr lang="es-ES" sz="2000" dirty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» </a:t>
            </a:r>
            <a:r>
              <a:rPr lang="es-ES" sz="2000" b="1" dirty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  <a:hlinkClick r:id="rId13" tooltip="Frases de Paul Géraldy"/>
              </a:rPr>
              <a:t>Paul </a:t>
            </a:r>
            <a:r>
              <a:rPr lang="es-ES" sz="2000" b="1" dirty="0" err="1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  <a:hlinkClick r:id="rId13" tooltip="Frases de Paul Géraldy"/>
              </a:rPr>
              <a:t>Géraldy</a:t>
            </a:r>
            <a:endParaRPr lang="es-ES" sz="2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076056" y="1124744"/>
            <a:ext cx="3844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PROF. WILSON ARRUBLA MATEUS</a:t>
            </a:r>
            <a:endParaRPr lang="es-ES" dirty="0"/>
          </a:p>
        </p:txBody>
      </p:sp>
      <p:sp>
        <p:nvSpPr>
          <p:cNvPr id="18" name="17 Rectángulo"/>
          <p:cNvSpPr/>
          <p:nvPr/>
        </p:nvSpPr>
        <p:spPr>
          <a:xfrm>
            <a:off x="0" y="26064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 smtClean="0">
                <a:solidFill>
                  <a:srgbClr val="FF0000"/>
                </a:solidFill>
              </a:rPr>
              <a:t>TIC Y EXPRESIÓN ARTÍSTICA 2012</a:t>
            </a:r>
            <a:br>
              <a:rPr lang="es-ES" sz="4000" dirty="0" smtClean="0">
                <a:solidFill>
                  <a:srgbClr val="FF0000"/>
                </a:solidFill>
              </a:rPr>
            </a:b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dor\Mis documentos\WILSON 2012 ACTIVIDADES\DIBUJOS CLASIFICADOS PAINT SEXTOS\Dibujo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4363"/>
            <a:ext cx="9144000" cy="5629275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588224" y="63093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PENSAMIENTO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88640"/>
            <a:ext cx="83369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Sin prisa, pero sin descanso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» 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3366CC"/>
                </a:solidFill>
                <a:effectLst/>
                <a:latin typeface="Arial" pitchFamily="34" charset="0"/>
                <a:cs typeface="Arial" pitchFamily="34" charset="0"/>
                <a:hlinkClick r:id="rId3" tooltip="Frases de Johann W. Goethe"/>
              </a:rPr>
              <a:t>Johann W. Goethe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dor\Mis documentos\WILSON 2012 ACTIVIDADES\DIBUJOS CLASIFICADOS PAINT SEXTOS\la figura astrac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767736" y="64886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DIOS ESTA AQUÍ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80778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Sin emoción no hay proyecto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» 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3366CC"/>
                </a:solidFill>
                <a:effectLst/>
                <a:latin typeface="Arial" pitchFamily="34" charset="0"/>
                <a:cs typeface="Arial" pitchFamily="34" charset="0"/>
                <a:hlinkClick r:id="rId3" tooltip="Frases de Eduardo Punset"/>
              </a:rPr>
              <a:t>Eduardo </a:t>
            </a:r>
            <a:r>
              <a:rPr kumimoji="0" lang="es-ES" sz="2800" b="1" i="0" u="none" strike="noStrike" cap="none" normalizeH="0" baseline="0" dirty="0" err="1" smtClean="0">
                <a:ln>
                  <a:noFill/>
                </a:ln>
                <a:solidFill>
                  <a:srgbClr val="3366CC"/>
                </a:solidFill>
                <a:effectLst/>
                <a:latin typeface="Arial" pitchFamily="34" charset="0"/>
                <a:cs typeface="Arial" pitchFamily="34" charset="0"/>
                <a:hlinkClick r:id="rId3" tooltip="Frases de Eduardo Punset"/>
              </a:rPr>
              <a:t>Punset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Documents and Settings\Administrador\Mis documentos\WILSON 2012 ACTIVIDADES\DIBUJOS CLASIFICADOS PAINT SEXTOS\Nueva imagen9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6767736" y="61653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ALMAS GEMELAS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89016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Saber hacer vale más que saber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» 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3366CC"/>
                </a:solidFill>
                <a:effectLst/>
                <a:latin typeface="Arial" pitchFamily="34" charset="0"/>
                <a:cs typeface="Arial" pitchFamily="34" charset="0"/>
                <a:hlinkClick r:id="rId3" tooltip="Frases de Pierre A. C. Beaumarchais"/>
              </a:rPr>
              <a:t>Pierre A. C. </a:t>
            </a:r>
            <a:r>
              <a:rPr kumimoji="0" lang="es-ES" sz="2400" b="1" i="0" u="none" strike="noStrike" cap="none" normalizeH="0" baseline="0" dirty="0" err="1" smtClean="0">
                <a:ln>
                  <a:noFill/>
                </a:ln>
                <a:solidFill>
                  <a:srgbClr val="3366CC"/>
                </a:solidFill>
                <a:effectLst/>
                <a:latin typeface="Arial" pitchFamily="34" charset="0"/>
                <a:cs typeface="Arial" pitchFamily="34" charset="0"/>
                <a:hlinkClick r:id="rId3" tooltip="Frases de Pierre A. C. Beaumarchais"/>
              </a:rPr>
              <a:t>Beaumarchais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istrador\Mis documentos\WILSON 2012 ACTIVIDADES\DIBUJOS CLASIFICADOS PAINT SEXTOS\Nueva imagen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0"/>
            <a:ext cx="9172576" cy="68580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372200" y="6211669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LLEGADA DEL HOMBRE A  MARTE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LA MANERA MÁS BREVE DE HACER   MUCHAS COSAS POSITIVAS ES HACER SILENCIO PROPOSITIVO W.A.M.</a:t>
            </a:r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istrador\Mis documentos\WILSON 2012 ACTIVIDADES\DIBUJOS CLASIFICADOS PAINT SEXTOS\collage de caras(1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767736" y="64886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MIRADAS</a:t>
            </a:r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istrador\Mis documentos\WILSON 2012 ACTIVIDADES\DIBUJOS CLASIFICADOS PAINT SEXTOS\dibujit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767736" y="64886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GESTOS LOCOS</a:t>
            </a:r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istrador\Mis documentos\WILSON 2012 ACTIVIDADES\DIBUJOS CLASIFICADOS PAINT SEXTOS\Dibuj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767736" y="64886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INCERTIDUMBRE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1560" y="260648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dobe Fan Heiti Std B" pitchFamily="34" charset="-128"/>
                <a:ea typeface="Adobe Fan Heiti Std B" pitchFamily="34" charset="-128"/>
              </a:rPr>
              <a:t>Mis deseos son órdenes para mí</a:t>
            </a:r>
            <a:r>
              <a:rPr lang="es-ES" sz="2000" dirty="0">
                <a:latin typeface="Adobe Fan Heiti Std B" pitchFamily="34" charset="-128"/>
                <a:ea typeface="Adobe Fan Heiti Std B" pitchFamily="34" charset="-128"/>
              </a:rPr>
              <a:t>»</a:t>
            </a:r>
            <a:r>
              <a:rPr lang="es-ES" sz="2000" dirty="0">
                <a:solidFill>
                  <a:srgbClr val="FF0000"/>
                </a:solidFill>
                <a:latin typeface="Adobe Fan Heiti Std B" pitchFamily="34" charset="-128"/>
                <a:ea typeface="Adobe Fan Heiti Std B" pitchFamily="34" charset="-128"/>
              </a:rPr>
              <a:t> </a:t>
            </a:r>
            <a:r>
              <a:rPr lang="es-ES" sz="2000" dirty="0">
                <a:solidFill>
                  <a:srgbClr val="FF0000"/>
                </a:solidFill>
                <a:latin typeface="Adobe Fan Heiti Std B" pitchFamily="34" charset="-128"/>
                <a:ea typeface="Adobe Fan Heiti Std B" pitchFamily="34" charset="-128"/>
                <a:hlinkClick r:id="rId3" tooltip="Frases de Oscar Wilde"/>
              </a:rPr>
              <a:t>Oscar Wilde</a:t>
            </a:r>
            <a:r>
              <a:rPr lang="es-ES" sz="2000" dirty="0">
                <a:solidFill>
                  <a:srgbClr val="FF0000"/>
                </a:solidFill>
                <a:latin typeface="Adobe Fan Heiti Std B" pitchFamily="34" charset="-128"/>
                <a:ea typeface="Adobe Fan Heiti Std B" pitchFamily="34" charset="-128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istrador\Mis documentos\WILSON 2012 ACTIVIDADES\DIBUJOS CLASIFICADOS PAINT SEXTOS\Nueva imagen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516216" y="6211669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LAS DOS CARAS DE LA MONEDA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9512" y="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El amor es el olvido del yo</a:t>
            </a:r>
            <a:r>
              <a:rPr lang="es-ES" dirty="0">
                <a:solidFill>
                  <a:srgbClr val="FF0000"/>
                </a:solidFill>
              </a:rPr>
              <a:t>» </a:t>
            </a:r>
            <a:r>
              <a:rPr lang="es-ES" b="1" dirty="0">
                <a:solidFill>
                  <a:srgbClr val="FF0000"/>
                </a:solidFill>
                <a:hlinkClick r:id="rId3" tooltip="Frases de Henri-Frédéric Amiel"/>
              </a:rPr>
              <a:t>Henri-</a:t>
            </a:r>
            <a:r>
              <a:rPr lang="es-ES" b="1" dirty="0" err="1">
                <a:solidFill>
                  <a:srgbClr val="FF0000"/>
                </a:solidFill>
                <a:hlinkClick r:id="rId3" tooltip="Frases de Henri-Frédéric Amiel"/>
              </a:rPr>
              <a:t>Frédéric</a:t>
            </a:r>
            <a:r>
              <a:rPr lang="es-ES" b="1" dirty="0">
                <a:solidFill>
                  <a:srgbClr val="FF0000"/>
                </a:solidFill>
                <a:hlinkClick r:id="rId3" tooltip="Frases de Henri-Frédéric Amiel"/>
              </a:rPr>
              <a:t> </a:t>
            </a:r>
            <a:r>
              <a:rPr lang="es-ES" b="1" dirty="0" err="1">
                <a:solidFill>
                  <a:srgbClr val="FF0000"/>
                </a:solidFill>
                <a:hlinkClick r:id="rId3" tooltip="Frases de Henri-Frédéric Amiel"/>
              </a:rPr>
              <a:t>Amiel</a:t>
            </a:r>
            <a:r>
              <a:rPr lang="es-ES" dirty="0">
                <a:solidFill>
                  <a:srgbClr val="FF0000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istrador\Mis documentos\WILSON 2012 ACTIVIDADES\DIBUJOS CLASIFICADOS PAINT SEXTOS\Nueva imagen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767736" y="64886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CABALLO DE TROYA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Adobe Fan Heiti Std B" pitchFamily="34" charset="-128"/>
                <a:ea typeface="Adobe Fan Heiti Std B" pitchFamily="34" charset="-128"/>
              </a:rPr>
              <a:t>La </a:t>
            </a:r>
            <a:r>
              <a:rPr lang="es-ES" sz="2000" b="1" dirty="0">
                <a:latin typeface="Adobe Fan Heiti Std B" pitchFamily="34" charset="-128"/>
                <a:ea typeface="Adobe Fan Heiti Std B" pitchFamily="34" charset="-128"/>
              </a:rPr>
              <a:t>amistad</a:t>
            </a:r>
            <a:r>
              <a:rPr lang="es-ES" sz="2000" dirty="0">
                <a:latin typeface="Adobe Fan Heiti Std B" pitchFamily="34" charset="-128"/>
                <a:ea typeface="Adobe Fan Heiti Std B" pitchFamily="34" charset="-128"/>
              </a:rPr>
              <a:t> es una virtud que nace en el alma , crece en la mente y vive en </a:t>
            </a:r>
            <a:r>
              <a:rPr lang="es-ES" sz="2000" dirty="0" smtClean="0">
                <a:latin typeface="Adobe Fan Heiti Std B" pitchFamily="34" charset="-128"/>
                <a:ea typeface="Adobe Fan Heiti Std B" pitchFamily="34" charset="-128"/>
              </a:rPr>
              <a:t>el corazón...</a:t>
            </a:r>
            <a:endParaRPr lang="es-ES" sz="20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dministrador\Mis documentos\WILSON 2012 ACTIVIDADES\DIBUJOS CLASIFICADOS PAINT SEXTOS\Nueva imagen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767736" y="64886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HUELGA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5536" y="6021288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dobe Gothic Std B" pitchFamily="34" charset="-128"/>
                <a:ea typeface="Adobe Gothic Std B" pitchFamily="34" charset="-128"/>
              </a:rPr>
              <a:t>El pasado es un prólogo</a:t>
            </a:r>
            <a:r>
              <a:rPr lang="es-ES" sz="2000" dirty="0">
                <a:latin typeface="Adobe Gothic Std B" pitchFamily="34" charset="-128"/>
                <a:ea typeface="Adobe Gothic Std B" pitchFamily="34" charset="-128"/>
              </a:rPr>
              <a:t>» </a:t>
            </a:r>
            <a:r>
              <a:rPr lang="es-ES" sz="2000" b="1" dirty="0">
                <a:latin typeface="Adobe Gothic Std B" pitchFamily="34" charset="-128"/>
                <a:ea typeface="Adobe Gothic Std B" pitchFamily="34" charset="-128"/>
                <a:hlinkClick r:id="rId3" tooltip="Frases de William Shakespeare"/>
              </a:rPr>
              <a:t>William Shakespeare</a:t>
            </a:r>
            <a:r>
              <a:rPr lang="es-ES" sz="2000" dirty="0">
                <a:latin typeface="Adobe Gothic Std B" pitchFamily="34" charset="-128"/>
                <a:ea typeface="Adobe Gothic Std B" pitchFamily="34" charset="-128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istrador\Mis documentos\WILSON 2012 ACTIVIDADES\DIBUJOS CLASIFICADOS PAINT SEXTOS\Nueva imagen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767736" y="64886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LA CASA DEL RIO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1556792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dobe Fan Heiti Std B" pitchFamily="34" charset="-128"/>
                <a:ea typeface="Adobe Fan Heiti Std B" pitchFamily="34" charset="-128"/>
              </a:rPr>
              <a:t>Mientras vivas; vive</a:t>
            </a:r>
            <a:r>
              <a:rPr lang="es-ES" sz="2400" dirty="0">
                <a:latin typeface="Adobe Fan Heiti Std B" pitchFamily="34" charset="-128"/>
                <a:ea typeface="Adobe Fan Heiti Std B" pitchFamily="34" charset="-128"/>
              </a:rPr>
              <a:t>» </a:t>
            </a:r>
            <a:r>
              <a:rPr lang="es-ES" sz="2400" b="1" dirty="0">
                <a:latin typeface="Adobe Fan Heiti Std B" pitchFamily="34" charset="-128"/>
                <a:ea typeface="Adobe Fan Heiti Std B" pitchFamily="34" charset="-128"/>
                <a:hlinkClick r:id="rId3" tooltip="Frases de Malcolm Forbes"/>
              </a:rPr>
              <a:t>Malcolm Forbes</a:t>
            </a:r>
            <a:r>
              <a:rPr lang="es-ES" sz="2400" dirty="0">
                <a:latin typeface="Adobe Fan Heiti Std B" pitchFamily="34" charset="-128"/>
                <a:ea typeface="Adobe Fan Heiti Std B" pitchFamily="34" charset="-128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istrador\Mis documentos\WILSON 2012 ACTIVIDADES\DIBUJOS CLASIFICADOS PAINT SEXTOS\Nueva imagen1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372200" y="6211669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LAS MIRADAS DE MIGATO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187624" y="332656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Adobe Fan Heiti Std B" pitchFamily="34" charset="-128"/>
                <a:ea typeface="Adobe Fan Heiti Std B" pitchFamily="34" charset="-128"/>
              </a:rPr>
              <a:t>La </a:t>
            </a:r>
            <a:r>
              <a:rPr lang="es-ES" sz="2000" b="1" dirty="0">
                <a:latin typeface="Adobe Fan Heiti Std B" pitchFamily="34" charset="-128"/>
                <a:ea typeface="Adobe Fan Heiti Std B" pitchFamily="34" charset="-128"/>
              </a:rPr>
              <a:t>amistad</a:t>
            </a:r>
            <a:r>
              <a:rPr lang="es-ES" sz="2000" dirty="0">
                <a:latin typeface="Adobe Fan Heiti Std B" pitchFamily="34" charset="-128"/>
                <a:ea typeface="Adobe Fan Heiti Std B" pitchFamily="34" charset="-128"/>
              </a:rPr>
              <a:t> y el amor son muy parecidos.</a:t>
            </a:r>
            <a:r>
              <a:rPr lang="es-ES" sz="2000" dirty="0" smtClean="0">
                <a:latin typeface="Adobe Fan Heiti Std B" pitchFamily="34" charset="-128"/>
                <a:ea typeface="Adobe Fan Heiti Std B" pitchFamily="34" charset="-128"/>
              </a:rPr>
              <a:t/>
            </a:r>
            <a:br>
              <a:rPr lang="es-ES" sz="2000" dirty="0" smtClean="0">
                <a:latin typeface="Adobe Fan Heiti Std B" pitchFamily="34" charset="-128"/>
                <a:ea typeface="Adobe Fan Heiti Std B" pitchFamily="34" charset="-128"/>
              </a:rPr>
            </a:br>
            <a:r>
              <a:rPr lang="es-ES" sz="2000" dirty="0">
                <a:latin typeface="Adobe Fan Heiti Std B" pitchFamily="34" charset="-128"/>
                <a:ea typeface="Adobe Fan Heiti Std B" pitchFamily="34" charset="-128"/>
              </a:rPr>
              <a:t>Solo que la </a:t>
            </a:r>
            <a:r>
              <a:rPr lang="es-ES" sz="2000" b="1" dirty="0">
                <a:latin typeface="Adobe Fan Heiti Std B" pitchFamily="34" charset="-128"/>
                <a:ea typeface="Adobe Fan Heiti Std B" pitchFamily="34" charset="-128"/>
              </a:rPr>
              <a:t>amistad </a:t>
            </a:r>
            <a:r>
              <a:rPr lang="es-ES" sz="2000" dirty="0">
                <a:latin typeface="Adobe Fan Heiti Std B" pitchFamily="34" charset="-128"/>
                <a:ea typeface="Adobe Fan Heiti Std B" pitchFamily="34" charset="-128"/>
              </a:rPr>
              <a:t>es un amor</a:t>
            </a:r>
            <a:r>
              <a:rPr lang="es-ES" sz="2000" dirty="0" smtClean="0">
                <a:latin typeface="Adobe Fan Heiti Std B" pitchFamily="34" charset="-128"/>
                <a:ea typeface="Adobe Fan Heiti Std B" pitchFamily="34" charset="-128"/>
              </a:rPr>
              <a:t/>
            </a:r>
            <a:br>
              <a:rPr lang="es-ES" sz="2000" dirty="0" smtClean="0">
                <a:latin typeface="Adobe Fan Heiti Std B" pitchFamily="34" charset="-128"/>
                <a:ea typeface="Adobe Fan Heiti Std B" pitchFamily="34" charset="-128"/>
              </a:rPr>
            </a:br>
            <a:r>
              <a:rPr lang="es-ES" sz="2000" dirty="0">
                <a:latin typeface="Adobe Fan Heiti Std B" pitchFamily="34" charset="-128"/>
                <a:ea typeface="Adobe Fan Heiti Std B" pitchFamily="34" charset="-128"/>
              </a:rPr>
              <a:t>correspondido...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istrador\Mis documentos\WILSON 2012 ACTIVIDADES\DIBUJOS CLASIFICADOS PAINT SEXTOS\Nueva imagen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79512" y="63093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CASITA MORADA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3326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  <a:latin typeface="Adobe Fan Heiti Std B" pitchFamily="34" charset="-128"/>
                <a:ea typeface="Adobe Fan Heiti Std B" pitchFamily="34" charset="-128"/>
              </a:rPr>
              <a:t>Vivir es nacer a cada instante</a:t>
            </a:r>
            <a:r>
              <a:rPr lang="es-ES" sz="2000" dirty="0">
                <a:solidFill>
                  <a:srgbClr val="FF0000"/>
                </a:solidFill>
                <a:latin typeface="Adobe Fan Heiti Std B" pitchFamily="34" charset="-128"/>
                <a:ea typeface="Adobe Fan Heiti Std B" pitchFamily="34" charset="-128"/>
              </a:rPr>
              <a:t>» </a:t>
            </a:r>
            <a:r>
              <a:rPr lang="es-ES" sz="2000" b="1" dirty="0">
                <a:solidFill>
                  <a:srgbClr val="FF0000"/>
                </a:solidFill>
                <a:latin typeface="Adobe Fan Heiti Std B" pitchFamily="34" charset="-128"/>
                <a:ea typeface="Adobe Fan Heiti Std B" pitchFamily="34" charset="-128"/>
                <a:hlinkClick r:id="rId3" tooltip="Frases de Erich Fromm"/>
              </a:rPr>
              <a:t>Erich Fromm</a:t>
            </a:r>
            <a:endParaRPr lang="es-ES" sz="2000" dirty="0">
              <a:solidFill>
                <a:srgbClr val="FF0000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istrador\Mis documentos\WILSON 2012 ACTIVIDADES\DIBUJOS CLASIFICADOS PAINT SEXTOS\Nueva imagen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767736" y="62373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LA  FINCA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552" y="26064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EL TEMA DEL ARTE, ATRAVIESA LOS SENTIDOS DEL HOMBRE  W.A.M.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20882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dirty="0" smtClean="0"/>
              <a:t>AGRADECIMIENTOS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3228536"/>
            <a:ext cx="9144000" cy="22886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4000" dirty="0" smtClean="0">
                <a:solidFill>
                  <a:srgbClr val="FF0000"/>
                </a:solidFill>
              </a:rPr>
              <a:t>ESTUDIANTES DE LOS GRADOS SEXTOS </a:t>
            </a:r>
            <a:r>
              <a:rPr lang="es-ES" sz="5400" dirty="0" smtClean="0">
                <a:solidFill>
                  <a:srgbClr val="FF0000"/>
                </a:solidFill>
              </a:rPr>
              <a:t>2012</a:t>
            </a:r>
            <a:endParaRPr lang="es-E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istrador\Mis documentos\WILSON 2012 ACTIVIDADES\DIBUJOS CLASIFICADOS PAINT SEXTOS\Nueva imagen1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7975"/>
            <a:ext cx="9144000" cy="7475538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372200" y="64886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MI LINDO SOL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27584" y="620688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Adobe Fan Heiti Std B" pitchFamily="34" charset="-128"/>
                <a:ea typeface="Adobe Fan Heiti Std B" pitchFamily="34" charset="-128"/>
              </a:rPr>
              <a:t>Piensa, Sueña, Cree y Atrévete</a:t>
            </a:r>
            <a:r>
              <a:rPr lang="es-ES" sz="2800" dirty="0">
                <a:latin typeface="Adobe Fan Heiti Std B" pitchFamily="34" charset="-128"/>
                <a:ea typeface="Adobe Fan Heiti Std B" pitchFamily="34" charset="-128"/>
              </a:rPr>
              <a:t>» </a:t>
            </a:r>
            <a:r>
              <a:rPr lang="es-ES" sz="2800" b="1" dirty="0">
                <a:latin typeface="Adobe Fan Heiti Std B" pitchFamily="34" charset="-128"/>
                <a:ea typeface="Adobe Fan Heiti Std B" pitchFamily="34" charset="-128"/>
                <a:hlinkClick r:id="rId3" tooltip="Frases de Walt Disney"/>
              </a:rPr>
              <a:t>Walt Disney</a:t>
            </a:r>
            <a:endParaRPr lang="es-ES" sz="28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istrador\Mis documentos\WILSON 2012 ACTIVIDADES\DIBUJOS CLASIFICADOS PAINT SEXTOS\Nueva imagen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767736" y="63093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PESCANDO IDEAS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1284729"/>
            <a:ext cx="44037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El sabio sabe que ignora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» 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3366CC"/>
                </a:solidFill>
                <a:effectLst/>
                <a:latin typeface="Arial" pitchFamily="34" charset="0"/>
                <a:cs typeface="Arial" pitchFamily="34" charset="0"/>
                <a:hlinkClick r:id="rId3" tooltip="Frases de Confucio"/>
              </a:rPr>
              <a:t>Confucio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istrador\Mis documentos\WILSON 2012 ACTIVIDADES\DIBUJOS CLASIFICADOS PAINT SEXTOS\Nueva imagen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88900"/>
            <a:ext cx="9144000" cy="7037388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767736" y="64886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BARQUITO DE PAPEL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5540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Si bien buscas, encontrarás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» 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3366CC"/>
                </a:solidFill>
                <a:effectLst/>
                <a:latin typeface="Arial" pitchFamily="34" charset="0"/>
                <a:cs typeface="Arial" pitchFamily="34" charset="0"/>
                <a:hlinkClick r:id="rId3" tooltip="Frases de Platón"/>
              </a:rPr>
              <a:t>Platón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istrador\Mis documentos\WILSON 2012 ACTIVIDADES\DIBUJOS CLASIFICADOS PAINT SEXTOS\Nueva imagen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7472362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372200" y="64886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LAS CORTINAS</a:t>
            </a:r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istrador\Mis documentos\WILSON 2012 ACTIVIDADES\DIBUJOS CLASIFICADOS PAINT SEXTOS\Nueva imagen1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7975"/>
            <a:ext cx="9144000" cy="747553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220072" y="64886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EL BURRO Y YO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1520" y="0"/>
            <a:ext cx="8892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  <a:latin typeface="Adobe Fan Heiti Std B" pitchFamily="34" charset="-128"/>
                <a:ea typeface="Adobe Fan Heiti Std B" pitchFamily="34" charset="-128"/>
              </a:rPr>
              <a:t>Un verdadero amigo es aquel que pese</a:t>
            </a:r>
            <a:br>
              <a:rPr lang="es-ES" dirty="0" smtClean="0">
                <a:solidFill>
                  <a:srgbClr val="FF0000"/>
                </a:solidFill>
                <a:latin typeface="Adobe Fan Heiti Std B" pitchFamily="34" charset="-128"/>
                <a:ea typeface="Adobe Fan Heiti Std B" pitchFamily="34" charset="-128"/>
              </a:rPr>
            </a:br>
            <a:r>
              <a:rPr lang="es-ES" dirty="0">
                <a:solidFill>
                  <a:srgbClr val="FF0000"/>
                </a:solidFill>
                <a:latin typeface="Adobe Fan Heiti Std B" pitchFamily="34" charset="-128"/>
                <a:ea typeface="Adobe Fan Heiti Std B" pitchFamily="34" charset="-128"/>
              </a:rPr>
              <a:t>a las discusiones</a:t>
            </a:r>
            <a:r>
              <a:rPr lang="es-ES" dirty="0" smtClean="0">
                <a:solidFill>
                  <a:srgbClr val="FF0000"/>
                </a:solidFill>
                <a:latin typeface="Adobe Fan Heiti Std B" pitchFamily="34" charset="-128"/>
                <a:ea typeface="Adobe Fan Heiti Std B" pitchFamily="34" charset="-128"/>
              </a:rPr>
              <a:t/>
            </a:r>
            <a:br>
              <a:rPr lang="es-ES" dirty="0" smtClean="0">
                <a:solidFill>
                  <a:srgbClr val="FF0000"/>
                </a:solidFill>
                <a:latin typeface="Adobe Fan Heiti Std B" pitchFamily="34" charset="-128"/>
                <a:ea typeface="Adobe Fan Heiti Std B" pitchFamily="34" charset="-128"/>
              </a:rPr>
            </a:br>
            <a:r>
              <a:rPr lang="es-ES" dirty="0">
                <a:solidFill>
                  <a:srgbClr val="FF0000"/>
                </a:solidFill>
                <a:latin typeface="Adobe Fan Heiti Std B" pitchFamily="34" charset="-128"/>
                <a:ea typeface="Adobe Fan Heiti Std B" pitchFamily="34" charset="-128"/>
              </a:rPr>
              <a:t>sigue siendo tu amigo.</a:t>
            </a:r>
          </a:p>
          <a:p>
            <a:pPr algn="ctr"/>
            <a:r>
              <a:rPr lang="es-ES" dirty="0" smtClean="0">
                <a:solidFill>
                  <a:srgbClr val="FF0000"/>
                </a:solidFill>
                <a:latin typeface="Blackoak Std" pitchFamily="82" charset="0"/>
                <a:ea typeface="Adobe Myungjo Std M" pitchFamily="18" charset="-128"/>
              </a:rPr>
              <a:t/>
            </a:r>
            <a:br>
              <a:rPr lang="es-ES" dirty="0" smtClean="0">
                <a:solidFill>
                  <a:srgbClr val="FF0000"/>
                </a:solidFill>
                <a:latin typeface="Blackoak Std" pitchFamily="82" charset="0"/>
                <a:ea typeface="Adobe Myungjo Std M" pitchFamily="18" charset="-128"/>
              </a:rPr>
            </a:br>
            <a:endParaRPr lang="es-ES" dirty="0">
              <a:solidFill>
                <a:srgbClr val="FF0000"/>
              </a:solidFill>
              <a:latin typeface="Blackoak Std" pitchFamily="82" charset="0"/>
              <a:ea typeface="Adobe Myungjo Std M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istrador\Mis documentos\WILSON 2012 ACTIVIDADES\DIBUJOS CLASIFICADOS PAINT SEXTOS\Nueva imagen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766763"/>
            <a:ext cx="7046913" cy="5324475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444208" y="63093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TRILOGÍA DEL COLOR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51520" y="431086"/>
            <a:ext cx="44726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Vivir es pensar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» 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3366CC"/>
                </a:solidFill>
                <a:effectLst/>
                <a:latin typeface="Arial" pitchFamily="34" charset="0"/>
                <a:cs typeface="Arial" pitchFamily="34" charset="0"/>
                <a:hlinkClick r:id="rId3" tooltip="Frases de Cicerón"/>
              </a:rPr>
              <a:t>Cicerón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istrador\Mis documentos\WILSON 2012 ACTIVIDADES\DIBUJOS CLASIFICADOS PAINT SEXTOS\Nueva imagen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523875"/>
            <a:ext cx="9163050" cy="581025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767736" y="63093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NADIE COMO TU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79512" y="0"/>
            <a:ext cx="5984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La pintura completa mi vida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» 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3366CC"/>
                </a:solidFill>
                <a:effectLst/>
                <a:latin typeface="Arial" pitchFamily="34" charset="0"/>
                <a:cs typeface="Arial" pitchFamily="34" charset="0"/>
                <a:hlinkClick r:id="rId3" tooltip="Frases de Frida Kahlo"/>
              </a:rPr>
              <a:t>Frida Kahlo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379</TotalTime>
  <Words>200</Words>
  <Application>Microsoft Office PowerPoint</Application>
  <PresentationFormat>Presentación en pantalla (4:3)</PresentationFormat>
  <Paragraphs>45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Flujo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AGRADECIMIENTOS</vt:lpstr>
    </vt:vector>
  </TitlesOfParts>
  <Company>municipio de sabaneta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user</cp:lastModifiedBy>
  <cp:revision>29</cp:revision>
  <dcterms:created xsi:type="dcterms:W3CDTF">2013-03-21T14:13:35Z</dcterms:created>
  <dcterms:modified xsi:type="dcterms:W3CDTF">2013-03-21T21:09:14Z</dcterms:modified>
</cp:coreProperties>
</file>