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8" r:id="rId4"/>
    <p:sldId id="268" r:id="rId5"/>
    <p:sldId id="265" r:id="rId6"/>
    <p:sldId id="267" r:id="rId7"/>
    <p:sldId id="266" r:id="rId8"/>
    <p:sldId id="269" r:id="rId9"/>
    <p:sldId id="270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03C62-520A-44B4-B7D2-2FBD7E23A454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5DC4-5A64-472C-878A-B7A9E3E0D30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5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A98E64-80C8-4AB9-AE15-AC05A8D8B45D}" type="slidenum">
              <a:rPr lang="en-GB"/>
              <a:pPr/>
              <a:t>2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6095" y="8686876"/>
            <a:ext cx="2952925" cy="43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17" tIns="45457" rIns="87417" bIns="45457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r"/>
            <a:fld id="{823CDE7E-7319-4548-980A-AEEE72D78DE5}" type="slidenum">
              <a:rPr lang="en-GB" sz="1200" u="sng">
                <a:solidFill>
                  <a:srgbClr val="000000"/>
                </a:solidFill>
                <a:latin typeface="Times New Roman" pitchFamily="18" charset="0"/>
              </a:rPr>
              <a:pPr algn="r"/>
              <a:t>2</a:t>
            </a:fld>
            <a:endParaRPr lang="en-GB" sz="1200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23679" y="685687"/>
            <a:ext cx="5009061" cy="34299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816" tIns="44408" rIns="88816" bIns="44408" anchor="ctr"/>
          <a:lstStyle/>
          <a:p>
            <a:endParaRPr lang="es-CO"/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189" y="4342681"/>
            <a:ext cx="5010642" cy="418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54ADA3-F5F4-43D2-95C4-7822D7F731FE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9D0232E-C4B6-40CD-A823-A8408F4DE88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AVANCES  PROYECTO PLAN ESCOLAR DE GESTIÓN DEL RIESGO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098" name="AutoShape 2" descr="data:image/jpeg;base64,/9j/4AAQSkZJRgABAQAAAQABAAD/2wCEAAkGBhAPDxQPEBAPEA8UEBAQDw4QDxAVEBAPFBQVFBQQFhQXHCYeFxkjGRQUIC8gIycpLCwsFh4xNTAqNSYrLCkBCQoKDgwOGg8PGikkHyUtKikyKSwsLC8sKSwqLCwqLCwtNCksLC8pKSwqKiwsKSksLCksLCwsKSwsLCwsLCkpLP/AABEIAMMBAwMBIgACEQEDEQH/xAAbAAABBQEBAAAAAAAAAAAAAAAAAQIEBQYDB//EAD4QAAEDAgQDBgMGBAUFAQAAAAEAAgMEEQUSITEGQVETImFxgZEyobEHFCNCUsFigpLRcrLh8PEzY3Oiwhb/xAAbAQEAAgMBAQAAAAAAAAAAAAAAAQUCAwQGB//EAC8RAAICAgEDAgQEBwEAAAAAAAABAgMEERIFITEiQRNRYYEjMjORJHGhscHR8BT/2gAMAwEAAhEDEQA/APcUJEqAEIQgBCEIAQhCAEIQgBCEIAQhCAEIQgBCFzmlyi6A6IUX774J330dCp0RtEhC4ffG+KUVTeqjQ2jshcxO3qE4SDqPdCdjkJLpUAIQhACEIQAhCEAIQhACEIQAhIlQAhCEAIQhACEIQAhCEAIQhACEIQAotadvVSlCrjqPJSiJeCOkukJSXWRrHXSXTbpLqSB2ZGZNukugJFLIc4CsrqroBeTyBUDiPil1LK2NrMwtmkv0O1lMa5WS4xMLL4UQ5z8GjulVRgfEDazPkY5rW5e8bWJPIeStlhKLg9S8m2u2NseUHtCpEyaUMaXHYAkrF4lxU8vIacovoAttNErnqJzZebXipOZt0qzXD2POkcGPN77HmCtKsbapVS4yNmNkwyIc4AhCFqOkRKhCAEIQgEQlukugFQkQgFSIUCfGoWHKXa+CyjFy8IwnZGC3J6J6Fxp6psguxwI+i7KGteTJNSW0F0IQoJBKkQgFVfXO73opywnGbJ5pHRiURRstKwx5+0JZlBY4gjQl/wAlpuvhSuUjZXX8R63obiH2gUsYOTNK4B9gBYZmbtJO3ss1iP2g1MjrQ2hb2kWU2DnFrm3LHXBG/MKzo+GqeKQHKZC2acZpDcFhiuQW/Ce9ztfRV1XwfGQHROMb8lO4tJLmOmlcWkm+rQNDYaKsfU1J67pFvTXiVvvHf1ZYYV9pbHAfeYyy4c4yR3LWtBsLt3uSOXVauhxeCcXilY+wBcA4Zm32zN3afNeRYjgU8AOaNzm2dGHxtLgcknfdYatAPM2U6l4aqi8uI7ECeLNd/eLHkNa5obuL8iQuqOaorbaaMr8DGmuUJcTf4hxhSQjWZjyWPkYIyHB4aCSA4aX05qhfxVVVrhFTRughmidkqntddkrb3Ac3u37u2+6jYXwjDA6IuvLIyokjDrWjcwxuJBjuR1CkR1eTsmtAa0GeVrWgAC7yBYDbSQrkt6jKfas45LGx/wAq5P5vx+xs+C45RABNJ2srQWvk/UQ46+SmY9gTKll7fitHcd1/hPgk4XZanaTudT66/urhXVUpRSfv2Ku2Mbk1JdmeW0eISUU5IBaL2c223UEL0HDsaimYHhwabagkCx/dROIOGm1IzNs2W252eOjv7rJSYNUw9wse0dQCW+4Vo3VkxTb1IoYRyMGbUVygzeV7O2hexjgSWm1iN9wvLq2Mte7O4NsTdrtC09CpzKmRh0c5rh0JBum1GITOcHOdHIRt20EMnzIzfNb6Kp0v090ziy8mnLS+InFr7/6L7g2gLiJtcg1DiPi8uq2ix2GcbEWbOxgGgzRggf0n+61sMzXtD2m7SLg+C4MtWOfKa0XXTJUKvhTLfz+Z0QhC4y0ERdCEAJCbIJWOx7G3FxANmjYLfRS7paRx5mXHFhykbBsgOxB8inLzemxxzXXDj7rcYLigqI8w+Jpyv87A/QrZkYsqe5owuowyuyWmWCEJFyFmQ8YmLIHuG9vqV5XXYuc5159V6zWOZkLX7OBFl5RxBwdUCYugDJmOOlpGMI8w8j5KzwrIw3soeq487mnH9i+4Pxh5mYwXIcS13gLHX3AXoCynBfCRpGiSVzXS20a03DL797mVq1y5U4zsbid/T6p1UqMwUatxBkIu4+Q5lSV59xjihbO5hdsdB0Fm6fO/qox6lbPizLNyHj1co+TTxcUxudYiw63VxFKHDM03B5rxyHEjfdeicH1Dnsff4QWW87G/7Lpy8WNceUSu6b1Cy+fCw0KxuLuzTyecDfR0xB+gWyWeqqFjnF1rEuuSCRqDcFUOZiyyYpJ60ehhYq3tlDK7Rx/grXf+4aF0yjtMv/fY30jhz/VTZMJFjZxAtY3sRa+Y/NRj2bXXL7uzufcCwu5uX6KrXR8mT9CT+5lZ1Cir9R6IbgTGSNzTSH+ad9/qF3kN3uG16mJo8o42yfUFDqbu9w5m5aePTcNjeXG48QVylksQ4g/9WWQ6HQWLG+4IXHbiX1NqcWb4ZFdkeUGmiM/EAzKT1qZj/VYfJ6qYqhpLWW1bAxvq46/5VEr6k5MpvcU4b/M7ce4S4SM9SB/GwegAP7rppo8bOC6+TlpHr2ER5YWDwU2640rbMaPALqvSGS8C3QkQhJ5rxG4RTSn/ALjvmbqhfUE6knXYWt6q54sded//AJT8j/oqNzruPoF6aj8iPn+X+rJfVjYa4vmfGfyCM/1hx/8AleocGVGalAP5SR6LzKlo/wDqTDcvDSf4W2A+ZK3/AAHJ+G4eJP0XLl+qh/Rlh078PMjr3iaxKkuhUZ7ARCEIAIXn/EdGWPIOnMeI6rcVlY2MXO/ILNYvVsmaRI3tAAbACzv5ToR7rtxJThLkl2KjqUKro8JPTR59W1RZcjoTe69D+zimkFJ2soc0yuzNa4WIYBlBt46nyIWPwvFaCnnLpMPqHOvo6SQSBviGONl6VheOQ1LQYyRcfA9pa4ehW/MsnNa4vRy9Mopqlvmm/kixUeurBEzMd9mjqbXXe6xOMY4XV0tM42a1rBEP4i0Ocb9TcD0VfVFSmky5yLHCqUo+Rtfjry4nMVBqo4axvZ1DA79L/wA7D1B/ZQK291CdiAjDiTsOutzovQuqCh2PDwybpW+okUeJCicWxyy3abayOy+Hd2XofC+N/e4M5+NrsrvHS4P++i8GxDHM9VI3QWsBY6EAL0L7KcYHayQE/EwOb5t/0J9lwZMYzr5Lyi8wpWU3KMn2Z6a+QNFybDqsRxnw7HXESwyZJwLFrrhkgG1zbQ8r+XRcuPeK3U1QynF7mPtW62a65c3Xra23j7VmDVctYHF5LIh3Xu11d+huu9ua56KXrmmdmZlR5OqUdorMH4JrpZQ18fZsBBdK6aMtsOgY4kr1fCsNbTxiNuvNzup6rAw4HRxuzM7cO/WKiQH5GyuWYrLTsDmPfLGPiEhzOA8+nit19dli7s5sTIx6m+KNjdcJKRjuVj1BTaaqEjGyN2c0OHqnOmsqzWi/TTWzGYrjDmhwNg3tJGgjchrgG/W6z7qwk7qdj+Hulha3K/OZWlpAvlJvqR011WbIkp35JmvDttWu7x6g7H0VzhWRUdPyeV6tRZOfKPg1uFVB+Svy0HoVS4NhMskLnFroiWOyZtHE27uh216rPYHiBZNA65ydq1j23OUtdpqPVcuZZGU+xY9KonXV6/c2stBG/wCJjT5tCjwYFAyQPawNcDpbquuLTObUZIyAwNZdtrjMbkn2spPDMn3iETvsDneA0bENNgdfJcTSfdlpx2zRt0FvBLdc86MyxNx0ugutqmZlGxOfJBI7pG63nbREtvREpaTZ5ljc+eUnU3c52g5n/lVkf7qfUVAabkX1At5myZVQWN16atpaieAui3uf1LLCKAyUc2X4g0yD0fc/K60HArXBpzAi9zY9NEzhCka+J0bhdro7EeZUvhelmY97ZGFrWOLWkiwIGgI6quun6bIfcu8en102pe2jToSXQqk9KCZLO1gzPc1o6ucAPcpyxn2hSEOgvqz8XTln7tj52uhJbcUyBsInaM4APwkaixIsfS3qspR8RU8w0eGk8nafPZVsbhYhrnxg7hjiGk+Ldj6rPy8FSXvTTG/Jj9R5XC66b+K0yry8N2PlE1WI1rAe6WOda9gQSB1VYMZe14c02INwb8+Sx+LtqaSRvbsMczRdp/K9nOx5hWEdaJWNkbsd/Bytq7YzWjzl2NOqXL/ke84dWiaGOYbPjY/3F7e6x/EvDAqKx1Q2fJ3GNLWtBIkbcXJvpplUbhDiO2GzR3JfTgusL5uwcbkt6kDMPQLpBKzL+EW5T3iW8ydbnnc35qsrx/W034L67Oari0t7XcrcaoZo2F4kjd1D3ZPYm/1WOnndIQHt7mYF+XUHwLhyW5xLDI5x+I0ONtDzCp4cAiidmDnNt+nQ+VwrBVzlHjyKb/0Uwnz4f1MBxHFmrA9lgXt0A0BcBt66BWfC+JujnbM15aWWcDa9yeRHutFxPhcVSzOxrW1MYzse3QyZd2PA3v162WDiqWhxcwnK4ZhfkTuPcrjnGVScX7ltVZXktTj7G44qmkxOSKbtYmSRMLBZjgHAknXvHXUrSYYwxUcTCRcNJcRsXEm5915hHiBHNbXhfHBLEYnkXZq3XXKfDp4qcWSUtMw6lW5V7j5LJ0xurCieXNLDs5pHuFXPcy98wUfEeI4aWIm4dI4FrGcyevgFa2yjwPMYtU/i6NrwpX56UAG+Rz2egNx9VH4k4lbTlsbiA5wLiNb5Rpp6rDfZ7xSIXPikzFrgHNDRc5v9lRvtKnlnqIZ4IpSxkYa52XY5iSLC/KypHGMbtvx5PYxlKeLqPZ+DSjiUO+Gyrairqy/NHVFg5MytA9wFjqfFG7Elp5tO4PkrKmxJw0Drjlc7BWSjVL2KOU74dts3mF4xUEWmcDp8Td1Ws4Wa5zrTOLHOzFuUBzdSdD6qnw/FvxOzLu9YG3UFazD5NQeui13Ytbi5RNmN1G+FihZ4+p0qJyXSSE3sHa/4WW+oVtwm3JRQjqzMf5iXfuquowiV0cjAW3eHgON9Mx6K2w6mdHGyO47rWt9hZU56lFwHpweojQV0BUE7JGdVXE9RlpnD9Ra353P0U3Os5xlV2Yxl+bnH00H7rdRHlYkcuZZwok/oZSCLtahjP4r+23zsrPiGAMme0bA6eouuXCMeeqzchb9z+wUjid96h/mPoFb8vx9fQ8y4aw+T92X3Bp7v8n7rUXWV4Q0b/L+60oeqzL/VZf8ATH/DROt0q55kLl0WOx91nuOqDtaNzh8UThMPIAhw/pJPor4uTH2IIOoIII6g8lBkeNRzqdRVpa4HxCh4zQGlqJIeTXdw9WHVp9j8lGZNZQSXX2lxCejZKBdzNb+HMey834emOcwcnkZfB3X2Xpj3feKN8Z1OUryugk7KqbfQslykeBNgfmuqmbS7HBk0qT7+GekYVg8tNIJmPEgLSyWM6dpE4Wcz2+YCzdRPU0chPZytZe+YC9uZ25arV01boFOjrAdHAEeKwV897ZnLDrceK7Gaw7jvMLOyu8dj8kh4lEsxjc0NO7HA6O8FoH8JUdW7vMDHn87NHe4WD434bkw2Vrc+dnxRyc7c2nxXbVllVkdM+6L1tVZ3rYrAVGGuhmku/ute7K0n8pNxp5FaemrRLG2TmRld/iHNVuNxNzNqSTcDI5v5c1iA4jyPyWzLXxIKSNPTX8Gx1v3Nl9neBxsZ96mjzSOF4XOAyxs5EA7vOpvyFvFa2sELxd7GvI1HdGb0PIrIcP8AFYMccUujhE3K9uxZq0AjqMq0kcrXi7SCOoU11wcUar8i6E3tGRxWRol0gqGt5/ij/Kf7qLJwy6ojf2UmaQvEkbJWljgQLZM1y06X5jdbaWEOGoB81xgLWHRoBXQ8dTXlnJHPdb/Kv2POaaGakmLJo3xPsCA7mOoI0O/JaOkx5w5+60WJ0IqonROAJsTE47sk5EHl0PgvNoqkg2Oh2I6FV19brl3LzCyI3w3Hto2pqqecWmiY7zaLrl/+UpJDeJ8kJ6A3b7FZ6nq7K2o68ghaU2vB1ySl2ktnHiLhyoonR1GkkVgztW7hwJIzDlcEjzWrwirzMa4dAVInqRLQlrxmaC0kdRcX+SoOGXFgdC46xvcza1wNjbysu3FsctxZUdSoUFGcT0qJ+Zod1AK6AqswmsaGWcQLGwv4qzVfbW4SaLrHuVtakO7RIZ02yaWrA3nOoxAMFzsFjeJcQZMbh2gA0ItYrYTU4cLEXB5KnqOGYXG+T5m3sumiyNb2/JX5lFl8eMWte5S8JVzY3Eki9j87fsFHxOsL5Sf1OLr+Z2+is6rBXR6xRgjpYfQ7qJTUJPxxSBwOgynX3XbROLk7WypzKpqEaIJ/z12NNw6crP5Qr1kqoMLhkHxNyjkL6+quI2FV98lKbaLvDg66oxZM7RC42KVaDsJBcubnprnri+RQZmL+0SlBkilHNr2OP+Egt+rljgb7G69C4qd3Ynb2mAPk5rv3AWTdRwjEHMewdm+nc4WJble1zLEW52JUEjMFqsrsp2OiwfH+CPjqO1iuL7238CtzNTthkGV+ZhIGvxN6bbhc+NYWiJshHIep5IiGQcFxAyQscdHZRmHR1tVax1KyOBVjszmOAA3aB8/2V82RGSjRYdW2ePNQ/tTj7WnZJ0t/v5qFBUWIVnjre3onDcgKYvTMZrcdHmuCT5bxnZwNvB41C9FpeDqaaDK8uLnAZjmOp8uS8pZPYkAgOB1HRwXrWE4heNpB3AK6LbHpJPscePTHk5NdymxL7O6hgaaeRrwxpa1rrhxF8249eXNVLqyrpD+NFIy35wCW/wBQXo8GIeKmCoY8We0EeIWML5RM7sOu3yYKh4uLh8QPmApFDjxdO6KSwNxkcOYIBF/98itNPwDRVRuG9k8/njNtfLYrDcZYDNh9TGHHM0tDWSjZ2X4Seh/a67qsvZTZHS9J+6/sbSHcO32trsvNcep+xq5mcu1c5v8Ahec4+TlvcGru1ia7qNfPms/x9QAGOpGzh2Uh6OGrD6i4/lC25i5QUkcvSpfDtdb9/wDBm4pVPpqjVVcZHJSolVno2u5u6CfNSvH8J+iitnjFQJGOae0bZwDge83Y+o/ypvDr7sc3q1ZPCcHeype5rnXZI+2YkgNPnysVnVZ8OWzVkUfGr4o9Lw78SZrSe6TqOq2IWE4Zrg6oaDlIAcXOA7oIHIrctK2ZNqtacfBo6fiyx4tT1tnSyXKkCeFylkMyI7JdbJbKBoj9ijsApOVKGoTo4siXZrU4NTgEGgASoslUGWiI8qNI5SXqLMFiZFLjrO1jyA2OZrgfFpusli2HySyskBy5AQbbuuLWW3qIbqunpEBiqulc0XOttfbVS+LhnomO6ZT8wrqpw3MCDzBCrcQw176b7vpe1s/K3WykGKw2D8ZtuZt7hXs7gx2V4LDyLgQD5E6FAwYwgO3LS038iFM4xsaeJ/6Xxk+WYXQIiAdNVc4ZLmY5h5hY1+IZTdmnhyPotJwtXiZ1tnjcfuEGzzjiXAi2qcQ24cdfA9VteF6kiBrCdWjL6DZcOOmiKXbvHb+6quGK09o5hO4zD00RkLybyOoUuKqVKyRd45lBkajDK6zhquH2kRiaCN+5ZJG4f1C6rKOpsQrLiH8WjcOeU69Lc1lF6aZhNbi0ZvB/wp5Ifym0kfkfiHoVc4jQiogfCfzAFp6SNOZp9wFnhVM/DlMjC9nxWcO8w6O09j6LQ9tcaK9q9ceDPG5W6bVbE894jwaoiDZXhrQTlu0jc6gOHI6FVdLiD2nvC46jdegcX0memZbftA7z0cFiX4eQqq+Crm4o9Lh2yvpU5+WbfhVoeMw2ssxiGMl9Y6mj0YHHtD+o9PJabgwWi/l/ZZ+Dh0unM7TZxc4+BBN1oZ1xNfFO6IQiNgcSHAgmwANrk6LaUlSXAX3WWw6kJLXO/K3KAPEg3+S0NMLKU+2jFx9Wy1Y5dAo0TlIaVBkjoE4BNanhCRUtkBKEAWTgEWSqCQSJ1kICI4Lg9ilELm5qgyIT4lGkgVi5q5PjQFTJTqJLSq6fGo0sKAz1ZRBzS08wRcbhU+MYc6aDsL6fqtrbyWtlp1DlpPBAYF/D2UaXUvhmDsqi3UfQ/wCq00tEoD8Nc2RsjRtcOHgeY9kBQfaDFedh8CqTBaO07T1uPf8A4Wq4nw59RIwtBs34ifooUNAYnNPRzf7IQWDmgG1xfpzRlUni2Bn3XtA0B4t3wAHe6zTcUew6G4/SdfmoMtmhifYrQQP7SFzfArI0GLxynKe67oefkVrMJjNreCA8enwd4qpIs8lg8kNzutlJu3S+3L0XouE1T2xDtmhoaAM7nWuLb2souPvgpZHTyNBds0c3HoonD+JOrZM7wMgPcjt3QPLmVuhbKH5WctuNXd2mtlpiFWZmdxudokYAG72IPeHXWyhTYK54IGlxbbZWdXVPZO6ONl7hnevZrRr7nwVtRU5sL6nqspvkk35MKo8JOKWo+xV4FQSRRlhbc5bAg6FWdBhORoB1IAufFWcUClxwrUdBxp6eynRMSsjXdkaEjowu7AmNYurQgHhPCa0JwUEjgnBIE4IBUtkgTggBCEIScSEwtXUhNIUEnEtXNzV3ITS1ARXMXF0Smli5liAgPhXB9MrN0a5uiQFQ+lXCSlVy6FcXwICilpVWYjhpc05R3rgj0N1qJKdRZaZAZbHg6SkMYac5Fg23NZhmDvA7269ElpFDlofBAYV2HEL0LhB5dC3MbnLuVT1NCByVnwi/8O3n9UBkuMKJ01U8chYAdOqOFaJ0DrOBtfQgK+mp89RJpfvj6BW1Hh4HJCCPS0RdI+QiwJGW+5AG6uIILLrDTqXHCstmDQyKJSWMTmxLs1iDQjWLq1qA1dGhCQDU8BACeAoAAJwCAE4BCQATggJQhIJUJUAIQhQDmQkIT7JLIScyEhaulklkByLU0tXayaWoDiWJhYpBamlqAjGNc3RqWWJpYgIT4VwfTqyMaaYkBUvpVxfQq5MKTsFAKF2Fg8klLggjJLDlBuSLaXPRX/YI7JCSlgwRjCTqXOOZxPMqWyjsp4iTgxSYkVkC7NjXcMTgxSQcmsXQNTwxPDUAwNTw1ODUoCAQBOASgJQEAAJQEWTkJETkIQCoQlUAEIQgGpEIQkCkQhAIkKEIBCkQhANSIQgEISWQhAIiyEKAJZJZCFIABLZCEIFATgkQpIHJyEIBUoSoQChKEiEJHJUiEA5CEKAKhCEAqEI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0" name="AutoShape 4" descr="data:image/jpeg;base64,/9j/4AAQSkZJRgABAQAAAQABAAD/2wCEAAkGBhAPDxQPEBAPEA8UEBAQDw4QDxAVEBAPFBQVFBQQFhQXHCYeFxkjGRQUIC8gIycpLCwsFh4xNTAqNSYrLCkBCQoKDgwOGg8PGikkHyUtKikyKSwsLC8sKSwqLCwqLCwtNCksLC8pKSwqKiwsKSksLCksLCwsKSwsLCwsLCkpLP/AABEIAMMBAwMBIgACEQEDEQH/xAAbAAABBQEBAAAAAAAAAAAAAAAAAQIEBQYDB//EAD4QAAEDAgQDBgMGBAUFAQAAAAEAAgMEEQUSITEGQVETImFxgZEyobEHFCNCUsFigpLRcrLh8PEzY3Oiwhb/xAAbAQEAAgMBAQAAAAAAAAAAAAAAAQUCAwQGB//EAC8RAAICAgEDAgQEBwEAAAAAAAABAgMEERIFITEiQRNRYYEjMjORJHGhscHR8BT/2gAMAwEAAhEDEQA/APcUJEqAEIQgBCEIAQhCAEIQgBCEIAQhCAEIQgBCFzmlyi6A6IUX774J330dCp0RtEhC4ffG+KUVTeqjQ2jshcxO3qE4SDqPdCdjkJLpUAIQhACEIQAhCEAIQhACEIQAhIlQAhCEAIQhACEIQAhCEAIQhACEIQAotadvVSlCrjqPJSiJeCOkukJSXWRrHXSXTbpLqSB2ZGZNukugJFLIc4CsrqroBeTyBUDiPil1LK2NrMwtmkv0O1lMa5WS4xMLL4UQ5z8GjulVRgfEDazPkY5rW5e8bWJPIeStlhKLg9S8m2u2NseUHtCpEyaUMaXHYAkrF4lxU8vIacovoAttNErnqJzZebXipOZt0qzXD2POkcGPN77HmCtKsbapVS4yNmNkwyIc4AhCFqOkRKhCAEIQgEQlukugFQkQgFSIUCfGoWHKXa+CyjFy8IwnZGC3J6J6Fxp6psguxwI+i7KGteTJNSW0F0IQoJBKkQgFVfXO73opywnGbJ5pHRiURRstKwx5+0JZlBY4gjQl/wAlpuvhSuUjZXX8R63obiH2gUsYOTNK4B9gBYZmbtJO3ss1iP2g1MjrQ2hb2kWU2DnFrm3LHXBG/MKzo+GqeKQHKZC2acZpDcFhiuQW/Ce9ztfRV1XwfGQHROMb8lO4tJLmOmlcWkm+rQNDYaKsfU1J67pFvTXiVvvHf1ZYYV9pbHAfeYyy4c4yR3LWtBsLt3uSOXVauhxeCcXilY+wBcA4Zm32zN3afNeRYjgU8AOaNzm2dGHxtLgcknfdYatAPM2U6l4aqi8uI7ECeLNd/eLHkNa5obuL8iQuqOaorbaaMr8DGmuUJcTf4hxhSQjWZjyWPkYIyHB4aCSA4aX05qhfxVVVrhFTRughmidkqntddkrb3Ac3u37u2+6jYXwjDA6IuvLIyokjDrWjcwxuJBjuR1CkR1eTsmtAa0GeVrWgAC7yBYDbSQrkt6jKfas45LGx/wAq5P5vx+xs+C45RABNJ2srQWvk/UQ46+SmY9gTKll7fitHcd1/hPgk4XZanaTudT66/urhXVUpRSfv2Ku2Mbk1JdmeW0eISUU5IBaL2c223UEL0HDsaimYHhwabagkCx/dROIOGm1IzNs2W252eOjv7rJSYNUw9wse0dQCW+4Vo3VkxTb1IoYRyMGbUVygzeV7O2hexjgSWm1iN9wvLq2Mte7O4NsTdrtC09CpzKmRh0c5rh0JBum1GITOcHOdHIRt20EMnzIzfNb6Kp0v090ziy8mnLS+InFr7/6L7g2gLiJtcg1DiPi8uq2ix2GcbEWbOxgGgzRggf0n+61sMzXtD2m7SLg+C4MtWOfKa0XXTJUKvhTLfz+Z0QhC4y0ERdCEAJCbIJWOx7G3FxANmjYLfRS7paRx5mXHFhykbBsgOxB8inLzemxxzXXDj7rcYLigqI8w+Jpyv87A/QrZkYsqe5owuowyuyWmWCEJFyFmQ8YmLIHuG9vqV5XXYuc5159V6zWOZkLX7OBFl5RxBwdUCYugDJmOOlpGMI8w8j5KzwrIw3soeq487mnH9i+4Pxh5mYwXIcS13gLHX3AXoCynBfCRpGiSVzXS20a03DL797mVq1y5U4zsbid/T6p1UqMwUatxBkIu4+Q5lSV59xjihbO5hdsdB0Fm6fO/qox6lbPizLNyHj1co+TTxcUxudYiw63VxFKHDM03B5rxyHEjfdeicH1Dnsff4QWW87G/7Lpy8WNceUSu6b1Cy+fCw0KxuLuzTyecDfR0xB+gWyWeqqFjnF1rEuuSCRqDcFUOZiyyYpJ60ehhYq3tlDK7Rx/grXf+4aF0yjtMv/fY30jhz/VTZMJFjZxAtY3sRa+Y/NRj2bXXL7uzufcCwu5uX6KrXR8mT9CT+5lZ1Cir9R6IbgTGSNzTSH+ad9/qF3kN3uG16mJo8o42yfUFDqbu9w5m5aePTcNjeXG48QVylksQ4g/9WWQ6HQWLG+4IXHbiX1NqcWb4ZFdkeUGmiM/EAzKT1qZj/VYfJ6qYqhpLWW1bAxvq46/5VEr6k5MpvcU4b/M7ce4S4SM9SB/GwegAP7rppo8bOC6+TlpHr2ER5YWDwU2640rbMaPALqvSGS8C3QkQhJ5rxG4RTSn/ALjvmbqhfUE6knXYWt6q54sded//AJT8j/oqNzruPoF6aj8iPn+X+rJfVjYa4vmfGfyCM/1hx/8AleocGVGalAP5SR6LzKlo/wDqTDcvDSf4W2A+ZK3/AAHJ+G4eJP0XLl+qh/Rlh078PMjr3iaxKkuhUZ7ARCEIAIXn/EdGWPIOnMeI6rcVlY2MXO/ILNYvVsmaRI3tAAbACzv5ToR7rtxJThLkl2KjqUKro8JPTR59W1RZcjoTe69D+zimkFJ2soc0yuzNa4WIYBlBt46nyIWPwvFaCnnLpMPqHOvo6SQSBviGONl6VheOQ1LQYyRcfA9pa4ehW/MsnNa4vRy9Mopqlvmm/kixUeurBEzMd9mjqbXXe6xOMY4XV0tM42a1rBEP4i0Ocb9TcD0VfVFSmky5yLHCqUo+Rtfjry4nMVBqo4axvZ1DA79L/wA7D1B/ZQK291CdiAjDiTsOutzovQuqCh2PDwybpW+okUeJCicWxyy3abayOy+Hd2XofC+N/e4M5+NrsrvHS4P++i8GxDHM9VI3QWsBY6EAL0L7KcYHayQE/EwOb5t/0J9lwZMYzr5Lyi8wpWU3KMn2Z6a+QNFybDqsRxnw7HXESwyZJwLFrrhkgG1zbQ8r+XRcuPeK3U1QynF7mPtW62a65c3Xra23j7VmDVctYHF5LIh3Xu11d+huu9ua56KXrmmdmZlR5OqUdorMH4JrpZQ18fZsBBdK6aMtsOgY4kr1fCsNbTxiNuvNzup6rAw4HRxuzM7cO/WKiQH5GyuWYrLTsDmPfLGPiEhzOA8+nit19dli7s5sTIx6m+KNjdcJKRjuVj1BTaaqEjGyN2c0OHqnOmsqzWi/TTWzGYrjDmhwNg3tJGgjchrgG/W6z7qwk7qdj+Hulha3K/OZWlpAvlJvqR011WbIkp35JmvDttWu7x6g7H0VzhWRUdPyeV6tRZOfKPg1uFVB+Svy0HoVS4NhMskLnFroiWOyZtHE27uh216rPYHiBZNA65ydq1j23OUtdpqPVcuZZGU+xY9KonXV6/c2stBG/wCJjT5tCjwYFAyQPawNcDpbquuLTObUZIyAwNZdtrjMbkn2spPDMn3iETvsDneA0bENNgdfJcTSfdlpx2zRt0FvBLdc86MyxNx0ugutqmZlGxOfJBI7pG63nbREtvREpaTZ5ljc+eUnU3c52g5n/lVkf7qfUVAabkX1At5myZVQWN16atpaieAui3uf1LLCKAyUc2X4g0yD0fc/K60HArXBpzAi9zY9NEzhCka+J0bhdro7EeZUvhelmY97ZGFrWOLWkiwIGgI6quun6bIfcu8en102pe2jToSXQqk9KCZLO1gzPc1o6ucAPcpyxn2hSEOgvqz8XTln7tj52uhJbcUyBsInaM4APwkaixIsfS3qspR8RU8w0eGk8nafPZVsbhYhrnxg7hjiGk+Ldj6rPy8FSXvTTG/Jj9R5XC66b+K0yry8N2PlE1WI1rAe6WOda9gQSB1VYMZe14c02INwb8+Sx+LtqaSRvbsMczRdp/K9nOx5hWEdaJWNkbsd/Bytq7YzWjzl2NOqXL/ke84dWiaGOYbPjY/3F7e6x/EvDAqKx1Q2fJ3GNLWtBIkbcXJvpplUbhDiO2GzR3JfTgusL5uwcbkt6kDMPQLpBKzL+EW5T3iW8ydbnnc35qsrx/W034L67Oari0t7XcrcaoZo2F4kjd1D3ZPYm/1WOnndIQHt7mYF+XUHwLhyW5xLDI5x+I0ONtDzCp4cAiidmDnNt+nQ+VwrBVzlHjyKb/0Uwnz4f1MBxHFmrA9lgXt0A0BcBt66BWfC+JujnbM15aWWcDa9yeRHutFxPhcVSzOxrW1MYzse3QyZd2PA3v162WDiqWhxcwnK4ZhfkTuPcrjnGVScX7ltVZXktTj7G44qmkxOSKbtYmSRMLBZjgHAknXvHXUrSYYwxUcTCRcNJcRsXEm5915hHiBHNbXhfHBLEYnkXZq3XXKfDp4qcWSUtMw6lW5V7j5LJ0xurCieXNLDs5pHuFXPcy98wUfEeI4aWIm4dI4FrGcyevgFa2yjwPMYtU/i6NrwpX56UAG+Rz2egNx9VH4k4lbTlsbiA5wLiNb5Rpp6rDfZ7xSIXPikzFrgHNDRc5v9lRvtKnlnqIZ4IpSxkYa52XY5iSLC/KypHGMbtvx5PYxlKeLqPZ+DSjiUO+Gyrairqy/NHVFg5MytA9wFjqfFG7Elp5tO4PkrKmxJw0Drjlc7BWSjVL2KOU74dts3mF4xUEWmcDp8Td1Ws4Wa5zrTOLHOzFuUBzdSdD6qnw/FvxOzLu9YG3UFazD5NQeui13Ytbi5RNmN1G+FihZ4+p0qJyXSSE3sHa/4WW+oVtwm3JRQjqzMf5iXfuquowiV0cjAW3eHgON9Mx6K2w6mdHGyO47rWt9hZU56lFwHpweojQV0BUE7JGdVXE9RlpnD9Ra353P0U3Os5xlV2Yxl+bnH00H7rdRHlYkcuZZwok/oZSCLtahjP4r+23zsrPiGAMme0bA6eouuXCMeeqzchb9z+wUjid96h/mPoFb8vx9fQ8y4aw+T92X3Bp7v8n7rUXWV4Q0b/L+60oeqzL/VZf8ATH/DROt0q55kLl0WOx91nuOqDtaNzh8UThMPIAhw/pJPor4uTH2IIOoIII6g8lBkeNRzqdRVpa4HxCh4zQGlqJIeTXdw9WHVp9j8lGZNZQSXX2lxCejZKBdzNb+HMey834emOcwcnkZfB3X2Xpj3feKN8Z1OUryugk7KqbfQslykeBNgfmuqmbS7HBk0qT7+GekYVg8tNIJmPEgLSyWM6dpE4Wcz2+YCzdRPU0chPZytZe+YC9uZ25arV01boFOjrAdHAEeKwV897ZnLDrceK7Gaw7jvMLOyu8dj8kh4lEsxjc0NO7HA6O8FoH8JUdW7vMDHn87NHe4WD434bkw2Vrc+dnxRyc7c2nxXbVllVkdM+6L1tVZ3rYrAVGGuhmku/ute7K0n8pNxp5FaemrRLG2TmRld/iHNVuNxNzNqSTcDI5v5c1iA4jyPyWzLXxIKSNPTX8Gx1v3Nl9neBxsZ96mjzSOF4XOAyxs5EA7vOpvyFvFa2sELxd7GvI1HdGb0PIrIcP8AFYMccUujhE3K9uxZq0AjqMq0kcrXi7SCOoU11wcUar8i6E3tGRxWRol0gqGt5/ij/Kf7qLJwy6ojf2UmaQvEkbJWljgQLZM1y06X5jdbaWEOGoB81xgLWHRoBXQ8dTXlnJHPdb/Kv2POaaGakmLJo3xPsCA7mOoI0O/JaOkx5w5+60WJ0IqonROAJsTE47sk5EHl0PgvNoqkg2Oh2I6FV19brl3LzCyI3w3Hto2pqqecWmiY7zaLrl/+UpJDeJ8kJ6A3b7FZ6nq7K2o68ghaU2vB1ySl2ktnHiLhyoonR1GkkVgztW7hwJIzDlcEjzWrwirzMa4dAVInqRLQlrxmaC0kdRcX+SoOGXFgdC46xvcza1wNjbysu3FsctxZUdSoUFGcT0qJ+Zod1AK6AqswmsaGWcQLGwv4qzVfbW4SaLrHuVtakO7RIZ02yaWrA3nOoxAMFzsFjeJcQZMbh2gA0ItYrYTU4cLEXB5KnqOGYXG+T5m3sumiyNb2/JX5lFl8eMWte5S8JVzY3Eki9j87fsFHxOsL5Sf1OLr+Z2+is6rBXR6xRgjpYfQ7qJTUJPxxSBwOgynX3XbROLk7WypzKpqEaIJ/z12NNw6crP5Qr1kqoMLhkHxNyjkL6+quI2FV98lKbaLvDg66oxZM7RC42KVaDsJBcubnprnri+RQZmL+0SlBkilHNr2OP+Egt+rljgb7G69C4qd3Ynb2mAPk5rv3AWTdRwjEHMewdm+nc4WJble1zLEW52JUEjMFqsrsp2OiwfH+CPjqO1iuL7238CtzNTthkGV+ZhIGvxN6bbhc+NYWiJshHIep5IiGQcFxAyQscdHZRmHR1tVax1KyOBVjszmOAA3aB8/2V82RGSjRYdW2ePNQ/tTj7WnZJ0t/v5qFBUWIVnjre3onDcgKYvTMZrcdHmuCT5bxnZwNvB41C9FpeDqaaDK8uLnAZjmOp8uS8pZPYkAgOB1HRwXrWE4heNpB3AK6LbHpJPscePTHk5NdymxL7O6hgaaeRrwxpa1rrhxF8249eXNVLqyrpD+NFIy35wCW/wBQXo8GIeKmCoY8We0EeIWML5RM7sOu3yYKh4uLh8QPmApFDjxdO6KSwNxkcOYIBF/98itNPwDRVRuG9k8/njNtfLYrDcZYDNh9TGHHM0tDWSjZ2X4Seh/a67qsvZTZHS9J+6/sbSHcO32trsvNcep+xq5mcu1c5v8Ahec4+TlvcGru1ia7qNfPms/x9QAGOpGzh2Uh6OGrD6i4/lC25i5QUkcvSpfDtdb9/wDBm4pVPpqjVVcZHJSolVno2u5u6CfNSvH8J+iitnjFQJGOae0bZwDge83Y+o/ypvDr7sc3q1ZPCcHeype5rnXZI+2YkgNPnysVnVZ8OWzVkUfGr4o9Lw78SZrSe6TqOq2IWE4Zrg6oaDlIAcXOA7oIHIrctK2ZNqtacfBo6fiyx4tT1tnSyXKkCeFylkMyI7JdbJbKBoj9ijsApOVKGoTo4siXZrU4NTgEGgASoslUGWiI8qNI5SXqLMFiZFLjrO1jyA2OZrgfFpusli2HySyskBy5AQbbuuLWW3qIbqunpEBiqulc0XOttfbVS+LhnomO6ZT8wrqpw3MCDzBCrcQw176b7vpe1s/K3WykGKw2D8ZtuZt7hXs7gx2V4LDyLgQD5E6FAwYwgO3LS038iFM4xsaeJ/6Xxk+WYXQIiAdNVc4ZLmY5h5hY1+IZTdmnhyPotJwtXiZ1tnjcfuEGzzjiXAi2qcQ24cdfA9VteF6kiBrCdWjL6DZcOOmiKXbvHb+6quGK09o5hO4zD00RkLybyOoUuKqVKyRd45lBkajDK6zhquH2kRiaCN+5ZJG4f1C6rKOpsQrLiH8WjcOeU69Lc1lF6aZhNbi0ZvB/wp5Ifym0kfkfiHoVc4jQiogfCfzAFp6SNOZp9wFnhVM/DlMjC9nxWcO8w6O09j6LQ9tcaK9q9ceDPG5W6bVbE894jwaoiDZXhrQTlu0jc6gOHI6FVdLiD2nvC46jdegcX0memZbftA7z0cFiX4eQqq+Crm4o9Lh2yvpU5+WbfhVoeMw2ssxiGMl9Y6mj0YHHtD+o9PJabgwWi/l/ZZ+Dh0unM7TZxc4+BBN1oZ1xNfFO6IQiNgcSHAgmwANrk6LaUlSXAX3WWw6kJLXO/K3KAPEg3+S0NMLKU+2jFx9Wy1Y5dAo0TlIaVBkjoE4BNanhCRUtkBKEAWTgEWSqCQSJ1kICI4Lg9ilELm5qgyIT4lGkgVi5q5PjQFTJTqJLSq6fGo0sKAz1ZRBzS08wRcbhU+MYc6aDsL6fqtrbyWtlp1DlpPBAYF/D2UaXUvhmDsqi3UfQ/wCq00tEoD8Nc2RsjRtcOHgeY9kBQfaDFedh8CqTBaO07T1uPf8A4Wq4nw59RIwtBs34ifooUNAYnNPRzf7IQWDmgG1xfpzRlUni2Bn3XtA0B4t3wAHe6zTcUew6G4/SdfmoMtmhifYrQQP7SFzfArI0GLxynKe67oefkVrMJjNreCA8enwd4qpIs8lg8kNzutlJu3S+3L0XouE1T2xDtmhoaAM7nWuLb2souPvgpZHTyNBds0c3HoonD+JOrZM7wMgPcjt3QPLmVuhbKH5WctuNXd2mtlpiFWZmdxudokYAG72IPeHXWyhTYK54IGlxbbZWdXVPZO6ONl7hnevZrRr7nwVtRU5sL6nqspvkk35MKo8JOKWo+xV4FQSRRlhbc5bAg6FWdBhORoB1IAufFWcUClxwrUdBxp6eynRMSsjXdkaEjowu7AmNYurQgHhPCa0JwUEjgnBIE4IBUtkgTggBCEIScSEwtXUhNIUEnEtXNzV3ITS1ARXMXF0Smli5liAgPhXB9MrN0a5uiQFQ+lXCSlVy6FcXwICilpVWYjhpc05R3rgj0N1qJKdRZaZAZbHg6SkMYac5Fg23NZhmDvA7269ElpFDlofBAYV2HEL0LhB5dC3MbnLuVT1NCByVnwi/8O3n9UBkuMKJ01U8chYAdOqOFaJ0DrOBtfQgK+mp89RJpfvj6BW1Hh4HJCCPS0RdI+QiwJGW+5AG6uIILLrDTqXHCstmDQyKJSWMTmxLs1iDQjWLq1qA1dGhCQDU8BACeAoAAJwCAE4BCQATggJQhIJUJUAIQhQDmQkIT7JLIScyEhaulklkByLU0tXayaWoDiWJhYpBamlqAjGNc3RqWWJpYgIT4VwfTqyMaaYkBUvpVxfQq5MKTsFAKF2Fg8klLggjJLDlBuSLaXPRX/YI7JCSlgwRjCTqXOOZxPMqWyjsp4iTgxSYkVkC7NjXcMTgxSQcmsXQNTwxPDUAwNTw1ODUoCAQBOASgJQEAAJQEWTkJETkIQCoQlUAEIQgGpEIQkCkQhAIkKEIBCkQhANSIQgEISWQhAIiyEKAJZJZCFIABLZCEIFATgkQpIHJyEIBUoSoQChKEiEJHJUiEA5CEKAKhCEAqEI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2" name="Picture 6" descr="https://encrypted-tbn2.gstatic.com/images?q=tbn:ANd9GcRZgUFLa12ZAqTLuQG-ctCPB9GBM1rFs2YZHh-EqHOC6h8BagrC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476500" cy="1847851"/>
          </a:xfrm>
          <a:prstGeom prst="rect">
            <a:avLst/>
          </a:prstGeom>
          <a:noFill/>
        </p:spPr>
      </p:pic>
      <p:pic>
        <p:nvPicPr>
          <p:cNvPr id="4104" name="Picture 8" descr="https://encrypted-tbn0.gstatic.com/images?q=tbn:ANd9GcT3oDPsjnZcAali3baNXn_f9_M_xE-OIxJ0X6X5CJs1Zph3gqNq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2476500" cy="1847851"/>
          </a:xfrm>
          <a:prstGeom prst="rect">
            <a:avLst/>
          </a:prstGeom>
          <a:noFill/>
        </p:spPr>
      </p:pic>
      <p:pic>
        <p:nvPicPr>
          <p:cNvPr id="4106" name="Picture 10" descr="https://encrypted-tbn0.gstatic.com/images?q=tbn:ANd9GcS8c7U7ZvdTIHXi6PS4rYA93_7CeUE8Y2d5QQfiwOvNZrmLDj8N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2476500" cy="1847851"/>
          </a:xfrm>
          <a:prstGeom prst="rect">
            <a:avLst/>
          </a:prstGeom>
          <a:noFill/>
        </p:spPr>
      </p:pic>
      <p:pic>
        <p:nvPicPr>
          <p:cNvPr id="4108" name="Picture 12" descr="https://encrypted-tbn2.gstatic.com/images?q=tbn:ANd9GcRYc8qVGXe712dcDi9Xq6YAb41ATDcEnDAK4JssMu9fmh8-0sfe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81128"/>
            <a:ext cx="2476500" cy="1847851"/>
          </a:xfrm>
          <a:prstGeom prst="rect">
            <a:avLst/>
          </a:prstGeom>
          <a:noFill/>
        </p:spPr>
      </p:pic>
      <p:sp>
        <p:nvSpPr>
          <p:cNvPr id="4110" name="AutoShape 14" descr="data:image/jpeg;base64,/9j/4AAQSkZJRgABAQAAAQABAAD/2wCEAAkGBxMTEhUUExQWFhQXGSEZFxgYGB4cHhofHB0eGCAeHBweHCggHx0lGxcaIjEhJSkrLi4uGCAzODMsNygtLisBCgoKDg0OGxAQGywkICQsMDcsLCwvLC80LDQ0LCw0LCw3NDQvLCwsLCwsLCwsLCwsLCwsLCwsLCwsLDQsLCwsLP/AABEIAKMBNQMBIgACEQEDEQH/xAAcAAACAgMBAQAAAAAAAAAAAAAFBgQHAAIDAQj/xABKEAACAQIEAwQECQkHAwQDAAABAhEDIQAEEjEFQVEGEyJhMnGBkQcWQlSSk6HR0hQjUlOUscHi8BUXJENicuEzgqKDsrPxNGPC/8QAGgEAAgMBAQAAAAAAAAAAAAAAAQIAAwQFBv/EADURAAICAQIDBQYGAgIDAAAAAAABAhEDEiEEMVEFEyJB8DJSYXGRoRQzgbHB0ULhI/EVJDT/2gAMAwEAAhEDEQA/AOLfCpxGN6P1f82I9H4WeJECTR+q/mwvcMynfZinRsNeoSTAEKzXIBMWwQo8CGXdRXo60O8OZXxQbq0BjteRe047GSfDYpVKP2MGLvZxtMJ1fhX4kBM0fq/5sQh8MPE/0qH1X82JlHguW1Fnol6ZBKqKrAXkDxAzv59d8dX7LZJ2UU8vpVoBbvqsKYlpJMe/l5nFX4rhG9ofZF0I5Et2DT8MXFP0qH1X82O9P4XOJn5VH6r+bB1exnCSUARjqJUjvHDyYiFDHrI3mIscSW7B8PWmfzThwu3euATeCCSRDRInnbmDgrPwvu/ZDuM62Ys1Phb4mB6VH6r+bHtP4WuJn5VH6r+bHCvwHLa3ik5VgdIDtKgmQZ5wOuJ2S7D06q1Gp+EU9yxYLAi8ySIEk73I5bCPEcK37H2QKnXM41/hY4kBZqP1X82NH+Frif6dH6r+bEnJ9mcoQnfo4pkGXVm9JWEfKjSQY2BvMWxCz/ZuhTRandsaZSJ7yQKnQkRJ38O+xuLkZM/DeUfshoqVbs8f4XuKD5dH6r+bGf3vcU/To/VfzYFf2JSZoALbbE7+/wA/sx1XgNAlVFix0nxEhSdiSOW3nvvGM3fYW9l9kXKSRPb4X+KfpUfqv5sej4XeJ/pUfqv5sQ6/ZqktQUSsVQZeXOldJMgnULkiOUcse1OC5dQGNFodSE8bWNiGPOFBUREHVvIxNePoWa4dCYfhc4nbx0fqv5sbD4WuJ/p0fqv5scK/ZjLHSaZIS8lnAK6Y1FpMGRJCLLCVk/JxpkOzlCszpTYgqurxaoNpjrvCg9WG++Bqh0D3kOhMT4WOJyBrpfV/zY6/3qcS/TpfV/8AOA54VlwikSXJuJI0TAA3uSTPkNOxnBc8AyjCmKbM1VzpamuqVNxYnwtcqPIzc4Fw6EeWPQ3ofClxIuFL0oP/AOv/AJxNHwj8Q/Tp/Q/5wQ4P2Iy5DM1IAqxpk1KrqQwglYFSDZgJA3G3PBjg/ZvhdVu7amy1OnevHqB1XOE8PQWWRPkKVT4SuIBwuunBE+h/zjf+8jiH6afQ/wCcWE/wbcOnV3TyB+tf8WEnt12UpUaBrZRWApn84pYsQv6V+hjpANxzwVpZNYKq/CdxENGunET6H82PP7z+I/p0/ofzYQczmmmZ8tsQG4lV6j3YXwlnex6FkN8KXEtUa6f0D+LG5+FDiHOpT2/Q/mxXeQzDOzaiNumLw+AZFfJ5guqsRmCBIBt3VPBWlK6DLIqtISH+FriMkd5S+h/NjQ/C5xH9Ol9A/ix9C/kVL9Wn0R92M/IaX6tPoj7sVug/iI+6fPafC1xE/wCZS+gfxY6n4VuIfraX0f5sX/8AkVL9Wn0R92M/IqX6tPoj7sRUgPOn/ifPf97PEb/nKX0T+PGf3s8R/WUvon8ePoT8ipfq0+iPuwC7W1aNGmBGl2MLoRTPrkbX9pgYlpLkR8QvdKYHws8R/WUvon8ePf71+JfrKX0D+PDHmuOhIA0t4fFZGNpmTpIBj1c98COJsKq6grAWCjkAIsDcTqaefpHywNXwFfEL3SCvwscSPy6f0D+LHp+FjiP6yl9E/jxxSixN6SyeZHiJmLdLkDbni3eyPCzlMuFzFNWZjq2ELI28UcgCfWel2U0uaA8yfkVKvwt8R/WUvon8eNv71+Jfp0/oH8eLn4txGkF00adMueZQQnrHNug9/nQPbilGdrjc+EknmTTQ/wAcW4skJvSkOvEtVbBUfCzxP9On9A/ixmEdBbGY0qMegGhnylEHNUZYqASxIsRpVmsZttE+eLE/svLtlGqI1QMv6ag6ZE924iYJWx6874SuEOEz+WY6LOfTML6JA1HpJw4Vs2DVGpKY0t3NVA35t/lKw0k+AJC6uo2EXTjfzP0OXwb/AOII9m+BQe8TS9GSqs9ME9AwF5hvMEeuQC+Zo9xl2iAyOahRTqlTcOpa+4kHlfnjjwzijZXRSOnuiG7sqplgCZkxuZkQfbfCjxHOFqhbUAehHLaIPstJ28gcZJTrY1BDhtR6lUASrjYvaN2gr+hAG99zfBTiDPSrnvGLQrMjKLCV1GFLaSrAkG8E+cgrmQzL1qp8MsSXJCliQPEYsWv94xI7Q51nrAHw6VAZTIEaVgNF4aAIgcvYFyIQnyLaRVI1LUYx7/EQ3XV8kxvIm8duzWdVWK1y3dVCA8HfTIAN5AOpgY3sL4jUM07IKAMgzCwWGr9IAAsCRboZExiFIM20uBAUgxY+K28ixF7RscI3T2IdM3WmpUO6EkBj4RABKwOUadhjrmw1aiDqIQORT8MlzpVSpIAMhQok7mY54hrUOhiTJRZhpPpC4I9ht/p6RM3O5R6VMVKtMwoQCCGQ/LhjIJBEGAQfEIO4Up7EA2oI2lbki5BPygDBtaNjFsScpC0xUYKW7zTpuCxI1ku2xCyAIFtRN7YzLPTNGvUnTmA61F5L3ZKqyr4heXkD9EDEHh+aVKlIEHQNRsYliDfY2gIDbacAKRKNOWYvdm1OdwZmduYAO3QYKcPFNSvfBlAGoMlzqtpkb2hYvNgY2xnCM2go6WpM2qpNd1AU93MJSVjCrqKyTOwt5R67KutxQIpCoCSzmI0kBCwMsdUvC3IUbDDIjD+b48tF1y+fHfrc6lAKqxOoVAtySptBg7k+avV1ipXRSwle8MDR4Y1mVidjGgWnyxP4dwejmKwpUMx4UUnxIBq1aqjCkvQSwOty218QOPsgfVSrJWj02VCBMAKYsG8JjVzvIuZZsBO7PZmnR116yuXSGVQBcGx16raPFe3Ta0leH0WbRm0ptRZqoUDS2n/eTAAG40gdCNrrGV4m35x3qO1WpAJJkMoIOli2wDqkDaAbi2C1TtTmBTWk7lkmXBJM87G5UCZkzfaIwNVIhZGdcZfwGnTp1KhH56Q9yCBOu4YxALWiTeCMZwHhlMpVyzqDu3epENqGk87MLgeqd8VzV43VqU+6Y+HQRJMyFjTYWBA26zNpJOcD441B1cknxBCCTtyg/T/o4V5QWW5nKfcUAoLPFpJhvZ09nuwi8X47ScNRrzUU+EmClVAQbXGlwJIhoOM4p2uXumBfVawm8yFgeREm/Q4TeI5tqviMkAQDMx5er7PViniJ0lRbGSTEjjFDu6joDqCmA0RI5GOUjlgRVOGbtEqMA6gh1s43EW0kGZ3mQeognYLFbFsJalYCZwceJv8Abht7G9rc1k6dSnQcKrVCxBVTJKqu5BOyjClwL02/2/xxPyPyt/S5eoYu5QG5osaj8KWeG7U2gAXQXjmYjfE+l8LmY50qR321DlbnyPv8sVos3mcSMlkatV1SkjuzmFAWZO5AO1gJPTCWTSWdlvhdqWDZZSbCzkSZvuDuNhy6nB7i/wAILZWp3eZyjK5XWNFVWEEkC8CNiD0I5i+Ku4bwihTdTn2qpQIZWKUyNNUQQjHSbxqkRMr0viFxziSV2VlZ20jQGqSWKr6IMncCffgakWPA0nbpqtut9C16fwsZWb06oE7wDaPX1tGPeJdvOGZmn3dY1QpInwNY77r0NvPlOKTJ8x9uMy+YZHV1iVuL+zBsrUFe5aHBqvA1plWrsXaCWqI67N4RAECIuJ2N/KZQp8Kenqo1E7xE7tab1Sqkk+EywBO5AJ8tUxivuK5jJ1cpSqDV+XFyKwHoFZMG8j0dEEXN58hH5G4RKikHUYAU+KT7I5bAnA1dR+5bb0bpft1LP4V2cy7VkU5qmdSuSVZGXUSigLq6q2++pCQcNHarimXpJpFVA7IFEUy5MwEIIlU9E+4kbYo9TNN0I7upI1gggCCDqj2X9hAviDw7MsHHiICybE8hA58yQP8AuxG7RXVPcvOjQVFAHLcncnqT1xT3b7/8/Mf9v/xJh97MZru6K09yvymOok+2w9gwh9t3LZyuxvOn/wCNcDgktbS6fyjXNvShWQWxmN6YtjMdISXMb2ZUzVFnEqCdQPMaTbBJsoxsNEC1m+UTqIvvBYA7ARGI75cNm6CnRBP+ZGn0TvNvfzjBqvQRWRDpZ1MQrBh4WABt6yNJ2v5RR2j+acfs93hJmVztdsuoKaqKDQWFhczpYyLmRt5YH0mWm4ckOASpSSCwveSDYjn5DBWhkn00lpl1ao7LWRSBGjxWJMMdJkk7FhHOSfC8nRenUbuKbU6crWRTJYAag9K26gkRMnURNhOTTZuAOXzALqKCFa3iEAzA5EG0MACZ2IN77EteUzGUU6ZcECCTI5nVUIsIAN+QAFwcB89+T60p0kIQGVqMQjQxBOsxsBz/ANw2245hnRkKVQ4LeEqWpvBMCQLAEiIkzB6TgrbYBL4tw+nlu77snUbFztI0liSGgqNSiIOxIJwCKUwSRdStpEwQQRIiYJ8Mjaee2DWfr0g4LOHCtGYRG1BVnTKk6hC/KHpCJJEgLyqsDmGWkqJ4PzYqCAgAU6rA387zOEn1RCLw+lSdWKKWcgKykxEmJ5bGLDV6VyMFe0GaX8m70OrTRVQAIAhmCwJ3CuVLHoQBeRJXsqaNfL1EqLUSo0mQGUECbS4LAA3Ez4SfUudo6iJk2qlgzaiukT4SjnVB2AYQ1/SkEcyTukQXctWsVgX9mxkctreyMdyul2JYPoOlYEqxBjUDzUhR69QxpXy3c1Z1Ad0whrkarMLEbg2IPMGcbisaziiFVXLGGv4tRgFz5vYRzkXwkQjXwDh1bMPqo1u6p0irAuhZGq6SukEWYog3NgX0wYw3Z1GpVaa5ZVq0zTHeIV1lWaSKxDeJ2s7XIZp6YrvualCkKI75WdAXDeEG58KjoSVIk8mtBwd4XxCs3d16dSrWzZJmn3bMioSF8XQxO9vFM/pXRdbAs65LhwdnRaAbMUnZqTUZRak/pSFKKApAGrcMJm+AGc7P5lStJstUFYoW0iDIBjwhWICwQDYXsOWLNzXAqdamrZogV1YO9Wm2gLYTDkQBpj+r4hZ2lnqRpUlqq9YvpWtpl+4kMSxJIABjeSTttdqIVx+QNQcGoumASqkDUseHxDlDA7jlbkRPy3FTXJXMHUAsKIMkSbSPVPKCOkQx9tMqpqVmoNcDvarsy8xMU1tq8MMbbFd5GI3Zrg+WY6XpAv6Q1s9xfxoYFiZ5GD0xjal3lPa+Xqh1SBlRaVMqhIErqV2U3WWSSBPimZH+lumA2foim4DGPRvBibGJ9huYw+8U7E0GCmnqSDeBO+5YHcQORGEzjWRqUab09Qcso5XgEkE+cFlt0w08bSD4WD6gik2rfVH8TbEUOSPWNunISR5/vx0/J2BCTqBDQNysEj1bKY8hI6YgVah3IknmNjzEdQd8Z97diTSRO7tzRdXA9FiAyw0WBIb5QB5Hb2gYS8xTKkgiCDBxaWWr6V0mQtwVa6iwmCLi+k2Ai+2ETtbUD1tYESoB3vAib+QA9mLceeLlpQkZK6IXAfSf/b/HDD2SyVKpVnMLVOXDxUNNWJiAYGkTvExeDhf4CPG/+3+OLm+Aysi0MwXZV/Pm7EDenS6+o+443v8ALXzLLFutwrIhMz3S1++FUHK6ydJpeGQZgEjx2bxeiN5GBeTzeYod09NmRkkqQuxIYcxHyjY9cXxw96FSmQ5pNFaowDFTcVXKkT9hxtxxqRpiChPe0tiv65MUtWyxZFGHhu3d+v3KAz3FMzVomjVq1GpmoarKQLuZJJMTzJiY8sapwNtI0mZgx5N5+UfuEdLQ7XcTfLS2hTSLgI6gCDJJnqIHOQbQOeEziXGSrPUJ+SxMRsBJgcjzAxnlOfJCOe+yogVOG1HplAFLJpk7wCTI1X6YzLcDKDU4BnUNPOAd55iOYuMH+K8HqQrOygUVlqaSJCgfK3JAvERvgE/FGDEkQVssiD13jlYdf4zLCa2iSTfkQ+L8LJYESWdSTIuYgCAPI/YcBDl2pNcww89jY+w4dslxNgAr09Vp1RtfSRtaY/8AEjlicmZywr5WnWy2XK1nCMzLpOkyNQY29Ij1mRiY5T9lokZ01YrdjqyNnAMwahWopBNPTqkANs1tJVWBjrj1WopQzYq0CaxFN6TAn82uqDMkWB0tEE3vEQLV432QyVKlUqU6SUGWk7ioBddIEnfmpIj/AFYpxePOofUSxO0QDbkTPoxOw3xfWzovjk1ySnKlfNq+fN/Edsu8E3FztN+sx0wodpb5iqfIf+xcH6HbjVlKNLuQQxCM+oAqwa/h03NlMzs+APG2DVajDaB/7QMW8FCsr+X8obJNOO3k/r8fIXKYsMZjemLDGY3pbAfMfc3QDZugC2gFrtqKwACSdQBIsMHPyegmWqVdRapScpT1LdzU0qA/yWgNO9jgB2hcLVps2w39UQeY/fgjxTJaMswOtRXrU0SQAG0jvWYRuLQN7nGftCdZkmvI4vZSvAn8SZm8s9L/ABAqkIH0UtQ1MwAnUTyLKJHkBtbDHwzOZxKXgoJrKlhUdQp0uSdIgySGMzEGYjC1xjtEvgFCj3dTSadVQ5ZaqaYGlSJMAelAIt6WJXG+KV8xltNZqSKpXSnpVmMeDYaRM2IuY5SRjEpRV0zoU7o48YzSqKvfsr11qAMkEK4i0n5NwJ2J2gEk4j8I4e+YqI1Qt3NkB72ahBsAIggWg7b+ZI4UkpU2YAuXJKtSSGK6Y1a3Mhi5k+EjfTtIJ3szQRqo1IUVrqrrqBaCshiI5N5AEc5imWVp+vTLI47YqdpckKOaKUvCaUFSzHwkwwMbaiSOt5ud8BuyvaRqGep1qktTpsVqAmTpeVkX3BM78hid2qr95nKzWtVZR5aTp/8A5Huwtvl5qjkGZFjrLK3K8HqBhscm+YJxosDNcYppXRKJNQBu/pgkiWSWZfDZgVV4kAyTy3Ve0vFQ61VUqi1cyaxWSSpKgX8Mx+cc8+dhafc/XBIdYVgSdQMOtoEN5dcDM3U7ypTkoD4booidgSu2wBsIMeZl0xKCfaFaVXMKaAqaflGruWHie3s5QLR0xFytVHFdNJ02IqCZpwfISNRIWR0EDedaQMZiorTP5tDbdjJ3iDYdPSwT7FZNnqABokNaLMLi+1ixA67nlhW6VhS8iFW43Xqsrl3BACgyY8NpBmAbTaMWB8GPF0Z61PM1KYBpqo1aVLCnYLMCRBtz8PkcJvFuD1KcK1MeKdMagasGLQWGwkbRtbA7L5DWJTTO5DPEc7Aelvvvf14eL8wNU9y+hk++FRqhNOgpMqoI1AANcgkgASLRJud4xzocYy1OWat+cADRWcDSGEyijlBNlEyIMWxXv9ju+XRsxxJVTSNFMVfD1AYkzM+W+BGby+SQqUasxBhkYCJEmZjYmAR0YEG4w8p6VuCxr7VdpMg4RKZNQCprdEDKtTWACSSVIYXUC9gVNjgfwzPVfCaGUqoLQ7v4RebALMb7zZoFr4jUOPLSX81SpobmYBPXxTIMCBqN4HLGtLtRVbVLrMmyoQBHQMTeYPhgb+vGaebHki1F7g1k3N8T4gfEcx3QmdChRb1kknb7dzhfzdXvGI1NUJjUCxJswfc9D+/EHiObqkyzVHYkH0yADytYWFpHT3TMrVUogdGVmBKsCGkDcjnYjY9DHQZOI73Snd+vmJO65m2b7otcS0RqE36SJFyD1ETHXEVaRUmYgnwzBBkKJVhvIFwRPkccBWdKpUG7W6zIsfPcnEnM5gKCrsRqACj0p8yLkTMyfLnMUackVV2V6pEfiLtSphCQGMlrzy8AJX5MCxEgG9uQhMsHU6hJIk8wJ2vyOx35nEjOZZiNIWfJQxEgzMDnpvYcsdv7NanTHesZOnu1UbHzEbgchzB5jGqNRjae7GiqQD4PR0u/TT7d8O/YDi+XpUayVyviragrKGHoKAYPtwo5RV71ytwRvEA9SPbjjl4lpIHi3Psx1OeFGjHvLcsTN8Vonu2o90QlZmqr3aGabOdNythB5QdumCWc4rkGprC07skTSAsKilt1/RDAj1jFeUsxTT/MBuJgGIAjnBM/YPPGhZqppUqTanLEAW8UnaJ573wO6Thb5iubuly9fsFO2mcFXNK1OomgpCabciIa4jwiNR9WINDIu2Tqg1EDESoMlok2nYAhGJ5EeZjE3N9iswwBFFlJQKbAnVqZi2/6IRf6OJPFOA5l1X/DvdaQYATHdo67k/paOfPC6dqGfMfhmRpWoSDqQNBggys87e/CPS49TzLZnLMC1Ms1fvCxJ161AgARBkiejNhhy2YzJo922XratCjXA3CwfPl7zhb4HwHNUzUV6FQIzSoiR6anl/pEX6YtnK1sChiztQVKmoyNaqrgRsPCZUkNpsSLHebYidoeACvUy5p7EKEc7QjBt+R0puRBk9MRk4fmhVFQ0anyS3M7Nq+2MF+G94qKHpVfCQB4CYUbfZywjbk9wpJEztBkEq0KyUHbvG0ySW0TqhhN+WodBNxbFUcX4TVoIrVIGqLAyRIJg25hZtiwM3lKkqyU61qjuQEALa316TL2EMb+W18KfbTPK00SrLVR1LBhGkjvDHriqvuxFGiNgzgZ1aVj0K1OpG8jUFbflpAJHlhq7dqPy3MQABC2Agf9NOQthMRTRNKoJ1EB9rETdfavsvhl4rxJcy9WugcK9wHjUIGm8W3B9kY1cGrm/l/Qr2Fml6IxmPafojGYvSNT5jl2ytBAk8hEz7OeOPHa1Vcvksu/g7umasKbjvGJF5IEActoxM7V1CrIwgkGwIBHtBBBHrGOXafI0atWo9V9IoBculKmhDO6rMr8lR6e8AQL3xl7S/N/Q43ZK/8AXNezHGqYp1FrFijMoUiAVZZJOtrAGUk2gAknaSnDDVYhGL1aCRTU0yWWmWCsCCAJcIxHeWA1wADuO4Pk+9ypqACkaWssZGkIZCpTdxd1NK8b6muDEO1fhVZ6VKjlilGkigHUomp4InQBsTHpQecY5U3Wx2ccWSKHZZSBTptSCIxJcqr1JKlSw2VSAQsEbGTJxvV7MuCoObdsuviNN5ZidWsnUCIuLECRHPBHhjUsvTWkzIpXf5IYncwzE78yb427RZsJl6+0imxFxc6TaN9yOXPCXSLdKKMrVAZgm87m/Xf95x53Z7ykwCgTctq+TBkETtqjytvjw2sQDyg29+I5qKlQE2lGEnZdSkTM/di9GXIS8yA6kdQQDG9jB9WIvBaXe5qAOZ0iRuqEDe3yccKPEDUqqElmmQIieVgQLx/HGZRIdtB0Pstrg+LlzEH3c8Py2EO2erFUo0bKVJZ2HyiTuR6rewYsvs3lMsctlQ1IPU0gsXAIENBCLFpGoSLgbEYqyu/e1dXJj67DY9dsWZ2e70UKbqFhJ5Xa5tPWP3YScnFF2GCk3ZL7X5hEpVGWsKTs+qnQ9AkrKl0VI8Yg3a0AmJvitTnijFTUIY7yed4sBGxti3OLoRw/MpUA1SpFrwzTveOe3XFI1KJauRMeKJ6AWn3DDxe1voV5FUmMmSCi5KMxuTA5zvbeP+Qcc88jbhG9YU7Dp/XLyxnGuL9yRSoqAEADH2bAxvtLX8o5SOG5o1ZUmW0hlgQACbjeT7z7pxj0TnLvK/QzuLk7BffNsZHO9t4/hjtk6FUtKI7T0VjM7RA5gYLJwzW353UBNyY2233nbr6sH0oUqRBXN1WgAi6giDIghZEhjN956QLIvH57EpIg5HghGpswrKdIcqeQn1zfpuAb4l1stFOEUpRIAA5m5I9LnJMEe47YmFMrUKk1nLFtRRy7FrCNV4JCAJFus4843n+6WVAJPhIJNlKwBO8g7e/pjDxEZ66jK/1RbFRasA5ziqDwKAALCPtM+u/rxAagtQgx3hiYmDvseZG9wS1xvFhmcouACbxBkiCw/ofv2jHDLcRdTqAEiwkA/vEH14fHw3d7xElJvmF8sGU3V1S8yQSL3ERe7WF488MPD+ENVUOoy/ch9Jao5pgiDMgTC7ixFwN74jdkar1ytE+Ekk+RETYLHqHrHU4l5rJLTy5q1EYuakIrjSsiRrIPpFQLMRF2IUwMWKbU91t6+AdKSuwb2wyQXRUFXKsHlQmXmBpAuoLNCSfKScV7Ve5Hn/AYY8/RRHIS5vLG06bWHIeKY3vy2CxX9I+vHZxSvEmA6DBfskf8ZlzE/nVsNz6sA1q3A64KcCzoo16VUgsKbhiARJAOwnnh7shbrcUao5RPzcrCd4sHWGUnUOhTVAkTBvcRFq08+DAr0vMFkmQYtK2HkZMg9cDaXb3LljVWjU5KwmnJsYIOqLREb+LAjiHGcg2p6tLNjvGYnxUyAZ1kWJiY2nYevGdxfmzUs2n2Yr9V6/3zHfgxzAY9+6lNPh0snpar7AHa2CFNHHean9Jjokjwgiw2Gzat5sBirstxfhzNKjOaucClyAA5wI0i435zgn2h7c5au1Oi+XqGlOpyWUMCVdRpUSGjVquwkgct2SpFUsjk26S+Qy5ejnCo7yukyPEjL5EiChtAP0p5YkcGTMqGNdg0hdMFTcTq2AsTGK4fiuX74r3TmkR6ZKiopKi4QeEkaQILcyd8TW47kgoIGYVluG7qmGJ1K4BIf9JBfmCRbCpDyzSaa0rf4D1mXqmuAukJAmdyTPuAj7cVd2uQPxPMKWCg1QpY2A8Cj+GHDL/CHlS4qMtVZWNGlSQQSd9URfy+5C4xmFrZnMZjZGqFgG3vtIE8gMSENNu+ZUwzmAy01X82E0hHIA8Sgi0sAYsJIF4xF4eB3JA2GqPpHA5czTaCJZgpMEESQPFBmQbTHuxP4bV1US0RIYx62ONnBPxNfAk92mDEPhGMx5SNhjzFtmtrcsjilJGzNAVDFPWGaOi+KPbpj24W81UqVie68Kl3Z2mFOtrl2mQgQKL8lODXaZSaiAGCZE9ARBPunEjsfkKPdoXOs6oRWMjkf+mBcyTdp8oxn7RV5ufkcXsr/wCdfMNdiOzFSmqVK5DKfHToGYRj/mMDYuVjl4Z6zh30AG/9H34g53PLSF9+QHPG2UckD9KJPM+7l/xjh6m3Z6RY1FUjpUylNmDlFLAgiReVnSY5xraJ64VPhJydE0jVNOagGlSJEam3PKTJ87DphxSTzM4UvhOqRllEmGqARbkGbaL4aLdoSUUVa/X2mevrxz4sn+HmLliPcB7/AEvtOOpx7m/+hfbvLWkbCbddvfjSZcnsgHs+rGqCosASxMaQsXmbRGGHP5dKYYpAcgh1HybSL8xogk9WPIYEcNpd0jwR4yAD0Xc+vljypmFLMYF1bTfmbCfUJv8Avw0t5Gc3yNPxKdoPXFvdhGnKxEhah9non+JxVlOkFrOok6YifOD7LAYs/wCDxyaNQdHB67qOQ9XPFWZ7GvhkNmZWnWy7Uz8vQASDB8S9Ik78/wB+AuZ+DHJJULEMSZYXNj7ScSs1TrBC9SsUTvUFOlp3jSfXyn+hjetxasSq98veO0KugSkGxYkxt0+3F2NrTuUZV4mQU7E5K5NKWNyTuepPniJW4dSo1gtKmJNOy3iQwEm+wB+2MaZrjGYV2U1ASCQSAsGDFoHXAzMZ2qNR1E1CNIJ3ibgT659mJkfhdFW6GSj2ZXMgVKt6dwqp4VJEhif9OoQq9BM3gR+Idi8qwMfmTsGkRPnN/cRgBV4j3FNVNYhYAi/S/vOJ2SC1E1UwCBfxC3W8jeL4ocsWOFugUgDnMq2VrKWZGAsrq00yQLauasI2aRsNWInFc1FiLhZM7kkMCdzPyfYBtidx8iF1BIJOqLxYXIm6xY+zC7nM2pIVww0/onboRb0TO3LcdMU1GdSitha6GzZs1BpcGLaTMSRcg77gAg/6fPEPNlAgUnxeksQSyk9Z8ICiw5sTjfLUSVLLcD0t5EbtHT+rb4hpTZ8zTppfUVVZIANgRuYAgzc40xH5qmGeETRIYgMur82GALPIJ8QBgG//AI7cwd45xpq6tTbu1qlwwYDUdIWoCRFoA0rIv4rWJjbhHDEeij2lNQi4uGZPFcyQPF0t6OBPFcmaVGhXbSalUtrgyV1KSq73EA3HMnC9zb1slArM5QpLX0ghIJmGCjV8kX6x0574Y+ynwcfl9Dv0rIgLMsFCbrbcHAXiOeRsqqEEVleXGkjdSJmYNx6/fh4+Crir0+HBFgDvHMx1brjbiyOOK31ZGl5A+r8CFST/AIqlt+rb8WFrNfB0yZk5fvVLB9GrQQDFNas+lYeOD0gnyxaFTiLloLzJkiTF+YGFriVI1sxWUtHiid5/NIRY/wC2PPGdcW5NpIshLxJSdLrVkfI/ApUZFf8AKacOoYfmjaRMTrxL/uTf5zT+rb8WHTg2dahl0pIQVQQDEk8yfK56Yz+2HJhmMHe8YWfHY4NK7+Qs5LU63+wij4D6lyc1SH/pt+IY51Pga0752j7KTH9z4sWvV1amX1ibe/n9mIrOSN79NsaoTUo2iTnKO2xXqfBIokflifUt+LHQfBGvzykP/Sb8WHtHjSvMX/r345txECroPpESF8t529fuwcclJb7C68j5K/0EkfAxAn8uo/Vn92ucef3RL88p/Uv+LFgjMKDF/wCun3Y72IkGeX9eeDSRHmmytqXwVhNsyrEGZ7ogfa2APFst3L1qcyUkSOeLpWl192Kc7WH/ABWa/wBxxr4bJzigRblK2KNM2GMxrTNsZhLOi1uWPxk/nqcGD4r9PA14gzG8eWB/Z2pS/KKbKFLKdVhfwjfG/a7ONSK1E9JQY9oj+OF7sVWY1KjN8ldI/wC4wfbAwnaX5jfw/s4nYv5S+ZYtfiTO2rkSSDvzn+OCGX4sAjmRrZgLn7PdhUyzXH2X/wCcddYmJ26Tf288cdRVHoXLcf8AJ5wOxWZ0i/nPXlhN+E+qQaKAGJaofXAW3l5eeC3A82o1KpOsmSTtAE+0+vC18I+f11qPIrSvf9Jj+HCxXioGR+GxT3x3Zi1IUhybUOUkgCD7scA5vM42V8aTM0pKgXSQ61R7CQDG8E7ddtvXjV8tDHSRYR4Wk32IGCPaPKBaysQdJIMC50lQYB5m/suOWB2WI0FWF91cE+EGDEbRz6zhk7VmNphZM1T7x2I9JukbADb2Ye+xfbuhlFdWpudRB8AXkD/qxUrVowQyC61Yl4IHhHnK7k2iCbAzIGGpJDpqty78120WrksxmqdH0KiimtQg+IBIJA6Ek26Dravc/wBp69dzUfQGYCYS378SeCZVjwetU5d+UYdIKAfaDhLOYaSOhI+3EGTQyjitU/LFv9I+/HatxR9N21NzMC0mYHU9T68LPeMVJnliZwLiD0tLjQxZTPeqHWzqJgxynYjCuOrmBtPyDNDjNVBZoBn5CX9Z0kmTGOT9qq4RkIUgiADYLvNgLkmD7MSF40taqS1BAQvg0hQl7eiReNU+sj14I5bgXDM0SPy4JmJI7q1ISDeEcXsD6LeYjnV3SyOxXJ9BCfP1NR1sTO+xknp7PVjekUKmWAIMg+W2kcrbgRyPXDfx/wCD2tSTvVCOm4grMb77E7xH7sIqQpAKENBkMI1zaVt0G3kY6YscKAkkdqeaA1aSVBJA/cPb4p9mPMu2t0k6WURO1xMN1Bgj3Yj1QCAANKmDIN7SL3s2NEECTM6iDfaP/se/ESJyGCqwOoiRzgMd2A87+LmceU8tuFBYtCAEzMkRE7GQNv445cLyvePTol9GonSwO3ypPUeH7cM3D8nUoVAK9AkSD3qLqQgRHXSQQG6YWTqJZ5ChnAx8bEksLg8jh1+DpW/IdUQgqPLe3YTYnALtFH5NTKpTH5xwWUAMZLFdR66R/XJm7B8RFHhNM92tSoa9QIhMSsjUTYwZAA6mMW0p4aQKXQKU31swG6iNogb77R92A+brd3Urs4YXAPrKAC+0/wDOGjjj0qZSiKJar4nJpsyBAzaxJAEtC7AWA9WFLM58hs4VUgCGVRJv3arNxNxBJgb4SOCo6kwLJBZEpq65rla+fxGHJZlqiKRqUR4vCbes7Kecfdjrmsyi92pIDP6Okgsxvyva3pHnYAm2Nc5xirW/KNJYUGppUBGkGnUBnS7Ewwb0Rb5G43xA4q+XXJ0qoJpVqgpVACu2iSUBAsSdRtsQL4rhwMHLd+TEztJ3GPny9dBly1eUKaWlgeW3lc7ib7+/G1A1IChfEdpF/aML3Z/OoFzk1apDMVRtZqVNl8KtuSGHtAEi2CPBc8q0w+syE8RY+ixQ2ncmZAvtGL1w8sSrV5laz6/8Xyv/AFyJQrDXuskAwJ6EdOuMcqGusMVv6hEjygx7j54j5rjIDPVgImvwqy+OrAYMBe2g+I3EgkWvgfmeLQrsuZpklR4NJWS1pCmDqEIZmCNXMDBhjadOS6r165janLbS78/h8a6Lz6BYiTP2evbHlZwIYEAyZPlBOOXCioVQ7TWqEKg0ggKokkRYbn0pJHU3wb4ZkKTsrd5qVWIh4UkiRJUAW1cvLAlKaloLIwTWvyYPYkgS5Aj3+rFSdpm/xOZ9ZxdmZ4avjIMKqggoRBJYgiY5EQBM3PlijO0h/wATmLk+I+lv7YEY18NOWp2PjxpO0LiG2Mxqptj3Bs3Nbjx2zcCJEiNvZgL2Yo6adTe9SPYAPvOC3a+CVB1R/pEn2DrjhkqelAII3kEX3I5erE7Sf/J+hwex9sSCmVpCRHK9jiVSpAGTJ9+IlJyL47o3Wcc2ztpBnLlVTVpJ3g6rCN7RJmY9uFntk85ogAABEEf9oJ3PVjgpSYyIN+R/o4Xe0NYtmapbfVG/6IC9fLAS3JJ7EPuSdh7r41YH+v8AnGvuOOlNm+SJbcAb2vb7+WGEbCPbPJKlKk2ok69MFSP8tWtJtJbaw9xwH4hw1qdMsDK6tBvBmLW9WGbP5kM5p5hhGulUgbQARBNwJ0qD5Hywu8QzhddBHp1S9jbc+3nbywU/IyPmLlaqC7KOX8LYOZTjSLl2p2Hh3FoaRpMRf0QJmZdifLnn8tS1LUeBPhPIHmCfYI9uBlALUesCVVAto2ADqBH75xbSlFEcd6ZZHZbiC/2E1M+k9djHSGpm/uwqZZkLlXTw6vTvJMyRaB0529pwQ4DVH9nkLdRUaDzPiBxEyjsGJV6ekMdWt9gSAAADAJM3InAa3IdamSiY9GPCS12uAYWdhO56jEGmn5tR1R//AHDEygDOpqlIwugANvcHcjYdT7sdKFBBo1I8aSAWsGJubRyi39RLoK50ceFORm4uAFZRIjbnB6xidSK/lkgCzqQek0xq/wDLVfHXL0VUgqI94Hu2x1pZNS4bURedlPutPXngJpF2h0SM/Xenmands6qzAsqkwdSjltz388CWzbkF6uhmBnxLe4KmGggQNhEH24aXyQLd7UBdSBpU7bAeI/dvgDxbiFOmSERV2hlFh5hZPPrinvG5bGact+QF1lzUVEbx3KiIgRBA5Hawv4j6zAzAa6AFgQNMWIgWsN7b8zG+JA4ozkXIBmSb2N7DyiOR9+D9LgPeg1B6CqAhMyxBnbbSOo6wOoE8uj2tgJsjcErBatJ4J0sAyxBBddO8Xud+Y59Gde1DlmgKrA6iCwAII2iYgkjYnmLb4Vc3QdKbq5uqhgrG4IYEgQB1uJmBbAvP5iSCDsBtbT1i9sK8ccviJJdSbxrOqVNJGYoH1wRYHS153mWb3+WJnY/M5h8v3SBNFMuwJLKSGPiGpbxP7zgDmBC85ME+0H3Hyw3diqlKnw9jUgCozgk9AYuemNGru8fhNWLHHJWrkcs9ncwFLCmQ6hVULcELF1aASxAJLR1mefPKZ5pqEMuqoBckXWIja9iPotjvWaszRRJGsyvdpJA0/JMkXm9gBM8sScr2XzDXqd0mpdJ1+NhGzdJkbT6JHSMGWaLilKl9mSGGUMuqO9eTVrlRvX4zSddBIVShCOxKGoRJYnTUsNS2Jv4iOmI5z6Fafe02qCFGmZCKxnSzRzJJJIkeGTAIPXMdmsuKiitmHqFaYCqqhnAWb8lAlvlA8t8SstUVkfuilNTJV2LPGnm59I3XZYHTCqet+FW368xnDQvE6S/68viwbw3iaLUZTqRzUsBTLW1BguoyAdU+IjofLEPifEAXqKqMhNXUTLapWYAK+iCTJE8r4kU2ANR9KAavE8zoW0AAAtcrMGTJ6YIcJzFGrTShQYpF/Hqg7AmQfEbQedzbFinNuoqytwglcpV9fX8G+U49VpqFreJdTPqcjUokFFCm3ydysHVecceMcRpZjKvWj84XUKI8XeSzfJADDTT1RAFsQ6WWytVJDVKgU7ltKMT0JUkxJ9GABzxxzHBS9RwFWjSTSAVJ0taZF/E2ljc+Q64mtpapKk/OiaU5aINNryTsIjiVZKYPfrQADBUmGIb0hIMgneYvoAJ3xNrdqKFRoq0mclZWmjNUUPYjVJBLG/kCTIGF/heUqli1ICnT1mSIiV8NxzN9/uxJTswG7x6hJGo+KmGdmHIjSP0f0gLjpgd4kw6HW3r9SZkszQagMvrK1TUY1KUd36SrCQCQxEXaSSfsUOLqFrVlEwCQJMn34c04WX1MVFKktMCmaijU3O4mVItyvNsIefTS9RQZiRIBH2G/vxbgnu/kWRjTBq4zHgxmLTQxz7U12VlZDDi6kciMaUWMLIYkDxEjcm5PvnG3HFLVKYAJJIsOf9DBocGy5AirpM9G8jBPI35xg9ptLLv0OB2ZccKaIYJj0X9x+7ElWe3gb6JxLbs8o9HMAHeC0RHrN/Zzxn9ksthmKZMTMg/bq92Od4Tqd5M6cKJNVAVbedjyvhHzOad3doPiYtseZJw35vhWaF6WaQLHKByg3nmJPtGIFLgNQDSWvsIprpBHMmbi/LBVIDlJi5qf9E+7/jBDgYmpDeG0AlZueXkYBHtwSp9m6pE96FJO3dDrzE23v/RwbpcHpU9Kks5RpNTSEDtDDRTWwIAYksZ3NhhXOPkJqbFvjAD5mvtA0qpiBqYkiR6gffhXVvGnkf39MOWc4Ue+Z2JC94jeBgxAAGkFRJ5RfruMDH7OhzUek5I1E6ChDXMwtjq3+w9MGMkm7Ep3ZEpZRarqGIgMp0sJn3+6MPef7L5VEpjugKjiGVUpCCpvICSRbab+zCtT4I0qQSL+IX1LHMBiDa3PnuNsH8zlaigks9RvRKimquoHMwdXkAcLLyovjkpbohdnMgHFdLQHQhRYDVUKmAo522wbznYKgE1UiJdojVVYGTHMgCDhb4RKO2k1bkN6Mxpv4gDO/wC7Ben2iZG0t3mkSQdhfxR1AkT7MF2+TBGUfNApuziK/ch1BF92MTI8RJncbdBy3xme4EKWkv4gZEhmBW0ETq/qLYn5XNrWqgg7TsfVz6W38sZxPiGtBSBEK0gkrJEeR6n7cMm0+ZG40LKcJrIXNOt4Q0qNNVvDNjBpkWBG+JzNVJAVggJuSpB9moR9nPB+nxSAkkSoAgEf1viI1dWfXbaBcdZnf+oxZKc5cxfDH2Sfxeq7rTop6IEmVJmL7AcpERhL43lKr1NMK1R5MU956m8cvVht79ipMEjabeW1/VgVk3anWNRhLFSNBuADYD1kAkx9uMqjLGtt2LpjyQt/2WUdEg95UJWxsuxg2k2/dGHFMxWpyPSQKCsQI0hlgxMA95Mcowv9oaelxUSrNQggBZlTGmSSbGOnTHGl2hqU1AYEgmTAidoj1D2QcDLjyTS5E0pMK9rOK06zsUUAGYm4MjmeR1CP/rCXT2HiECx6iP8AiL4lVM0HJdfCAxETeGkjlAjb24hDKPPhUspMQN+e3UiJ9nli/DBY46RZbsLcSqoUTSCLGDaCJvMC7THqjlOGv4P8yq5ZNZVUFRjLczMgerrhFfK1qYAqKVBBgGx3IJK7ja3XDZ2Jy4egsiys5n22/r7sdHgV4qXRmTtCo8PFvyl/Yb7QdrzSpKaVIqHspYaZEA6rcr4UD2ozFQ+J4E30iJ8pnb1Y59rM2O7pUjY0y5HRpaLeY0/bhXnnN7x7sZfw+ODe31Nq4rJkinf0LD7McNzlVmrLlqr0nQorAgAkMJiSCQSsT/zhirZNTT0nJ0co4EMzNqKuRDaVDNsdrj7mLKcTajw+nVpIrCllw6hjAOlNUW9W5xWP9vk5+hVaUGoM6SW0lgJM8wSzEYGTE37LLIZEvaVhriOQo5OmvfCtU75pCrFMnQI2gvHjtsTyGPMxwSo9FqZydXLa2LSFeowOkAGVJaYB8NtyI3wT4/WB4vw9XJYKGYAxCsxsduqA+wYau0/GmydIVQgclwo1VAgBab7HaPXgxxVvb9fYV5LvZevuJGXyKvTAAqyEVRVZVpCVTTIpsSxNhOqP447IiJSXUyu8eNtJfUwEnxEgR0mABtivaXGa1UMKjlmuGJO58osB7MG+B56KNMtMKHiByUxHrg/YOQxdjeWKbcvLbb+/6Rlywwzko6PPfev2/lvmOWfzoNOKmgqosdIQKNr6Y1D/AHTfBekjMFVXKU1gKii+wmTtMzyOK+4dmvykjUPDStvIZjKg7clB9rYauyGeNRGBJLIxUzvYn7iJ8sX8VDFKMXGOz+/z+/0M/AzzRnKM5W1W3T5fb6iVnRUz2YzBYPTSgrKqh9Q1oTZp2LRuBywFzyhXdVnSCQJ3jlPngp26erlM9Xak5QVtNQgCx1AzM29MP78ABVLDUxkkSTiiCS2R1MLbk2zkMeY8xmGNY81a0Zmieh6xyPXB3+0AvokxzOuw8oiAf+eWFXMqHIJO2B4tTEOwOo/KP342cZ2bPiMmpOjzPD5ljgolg065edIM/wC73cgJxrXFNRDiSf8AaI+0/wBHFb18xUg/nav1jffgf3r/AKx/pn78Yn2POP8AkjbDKmWzlqq7wAoN4jzJ3H8eeJ1JAfSpHyuoM9ZgTz92KZ/KKn6yp9Nvvx3o1qn62pcfpt9+J/4rJ7xZ31Ityvw4G41AbkCOXmJ5c/LHDMZQqdQDNIOxnbnsDcc8Va2YqgWrVfrG+/GiZusBatVH/qN9+BLsvL7yJ3qfIsF2RvEouLSCBaOYsSZjfBSjmVIBLA2All0+qTMD14qc5ioLirUn/e3346d/UP8Am1frG+/CS7Mye8FSfNFtV6BIGnxEXs8n/wArzf2evEXM5v5Rpl4sWaHP0o6AX8sVXUqOB/1H+m3349XN1R/nVfrG+/Fb7Pmv8h/FJcyzM3xEs2rSpJP6MmIjr6hHkOmNcvUUwHLBdthYdIi3sGKzbN1Y/wCrV+m334w5iod6tT6bffgfgpdQ91J+ZaH5kghgxmZOgA7wBz89xiFU4dSERqA6jf2jVb92K7NeoP8AMf6bffj3v6n6yp09Nvvwn4SaftDfh5dR9OQpSfEQY5gz6hAicdm4PRG1m6W1EHYiOWK+FVyR+cf6bffjqXcf5j/Tb78MuHn7w3cyXMsLhtGmKkGQwUlQdrC0385g9MRu2LiW0CQAANwbSTf/ALm9+EejWfWPztT6bffghVBO7ufWx+/Ajgd3YHiae4Sp5R6igGPKxPPVAA6En3DHHtDkG0IKZsu5IMC0iGY2vY8rjzwJqagVh3G+zEfxxj6m9Ko59bsf3nDrG75jd26A6VSoNhDCDI2i4jmMGcn2lemqpTQBRyJJied9uYjzxGfLAsJvjcZUYbSgdyyXxPiZrUlJKkzsFggEEgSRtJbYxvho7C//AIY6l2H2/dhIzXISTbnifwjtHVy9IUlRGAJMmZvfGjg8kcU7kZu0eDyZcEYQVu7/AHJ/HMkrszNq8JNlAkhoNp2grOFPOUAkRruNmWDuRy9WCOf4xUqhgyKNXScDaxZo5ACIknmTz9eEyzjKTaG4fhcsIKMkWP2d7b5c5Fcpmg6fmWpa91YFSokiWUwQJggRhD4kysylbAIik6pghBt7f3Yj0XIIJVWA5NMH3GcaNSY+zCaky7uMnQLZvj9WtWpVHg1KelRp8JIUyJjYxzEYce1HbWnmsslNqZFVaik640GAQSsXnax64r567kIsABAQI84JnzJE+3HX8tbSy6EOqPERJETseW/2Yikidxk6GlMfm6j2U96VA66gT7l0/wDlgvw/iIXLQFYsnMwL8yPbgCC0noTJHn1+3G61HClbXtP9evDKdciuXDSk90PPZ+jTpUiq1FbV4pmOQ5G+84Ar2hrUK9UUColmGorJ8UExJ077GMBWzLFQpAta98ciWJ1Wn7hH7hi7LmU4xilyKcPBZMc5Tbuybx3iz5gqKztUqKNKnp4jawAuDOxxzMiQQRFoO+PO+JAOlBACm28GZJ3mf3Y3zuZNR2c2LGTGK4J8zbii09yMMZjWce4Y0WfV3xSyPzSh9Wv3Y1+J3D/meX+rX7sZjMHvZ+8/qczTHoe/Evh3zLL/AFS/djz4kcN+Y5b6pfuxmMwHln7z+o1I9HYjhvzHLfVJ92Nh2I4b8xy31S/djMZhe9n1f1JSM+JHDfmOW+pT7sZ8SOG/Mct9Sn3YzGYHez6v6hoz4kcN+Y5b6lPux78SeG/Mcr9Sn3YzGYneS6shnxJ4b8xyv1KfhxnxJ4b8xyv1CfhxmMwNUupD34lcN+Y5X6hPw4z4l8O+Y5X6hPw49xmBbDZnxL4d8xyv1FP8OM+JnDvmOV+op/hxmMwCWz34m8O+Y5X6in+HGfE7h3zHKfUU/wAOMxmITUz0djuHfMcp+z0/w49+KXD/AJllfqKf4cZjMQls8+KHD/mOU/Z6f4cZ8T+H/Mcp+z0/w4zGYhNTM+J/D/mOU/Z6f4cZ8T+H/Mcp+z0/w4zGYhLZnxP4d8xyn7PT/Djz4ncO+Y5T9np/hxmMxCWzPidw75hlP2en+HGfE3h3zDKfs9P8OMxmISzPibw75hlP2el+HGfE3h3zDJ/s9L8OPMZiAPfiZw35hk/2el+HGfE3hvzDJ/s9L8OPMZiEPfiZw35hk/2el+HGfEzhvzDJ/s9L8OPMZiEPfiZw35hk/wBnpfhxnxN4b8wyf7PS/DjzGYhD34m8O+YZP9npfhxnxN4b8wyf7PS/DjzGYhD34m8N+YZP9npfhx5jMZi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2" name="AutoShape 16" descr="data:image/jpeg;base64,/9j/4AAQSkZJRgABAQAAAQABAAD/2wCEAAkGBxMTEhUUExQWFhQXGSEZFxgYGB4cHhofHB0eGCAeHBweHCggHx0lGxcaIjEhJSkrLi4uGCAzODMsNygtLisBCgoKDg0OGxAQGywkICQsMDcsLCwvLC80LDQ0LCw0LCw3NDQvLCwsLCwsLCwsLCwsLCwsLCwsLCwsLDQsLCwsLP/AABEIAKMBNQMBIgACEQEDEQH/xAAcAAACAgMBAQAAAAAAAAAAAAAFBgQHAAIDAQj/xABKEAACAQIEAwQECQkHAwQDAAABAhEDIQAEEjEFQVEGEyJhMnGBkQcWQlSSk6HR0hQjUlOUscHi8BUXJENicuEzgqKDsrPxNGPC/8QAGgEAAgMBAQAAAAAAAAAAAAAAAQIAAwQFBv/EADURAAICAQIDBQYGAgIDAAAAAAABAhEDEiEEMVEFEyJB8DJSYXGRoRQzgbHB0ULhI/EVJDT/2gAMAwEAAhEDEQA/AOLfCpxGN6P1f82I9H4WeJECTR+q/mwvcMynfZinRsNeoSTAEKzXIBMWwQo8CGXdRXo60O8OZXxQbq0BjteRe047GSfDYpVKP2MGLvZxtMJ1fhX4kBM0fq/5sQh8MPE/0qH1X82JlHguW1Fnol6ZBKqKrAXkDxAzv59d8dX7LZJ2UU8vpVoBbvqsKYlpJMe/l5nFX4rhG9ofZF0I5Et2DT8MXFP0qH1X82O9P4XOJn5VH6r+bB1exnCSUARjqJUjvHDyYiFDHrI3mIscSW7B8PWmfzThwu3euATeCCSRDRInnbmDgrPwvu/ZDuM62Ys1Phb4mB6VH6r+bHtP4WuJn5VH6r+bHCvwHLa3ik5VgdIDtKgmQZ5wOuJ2S7D06q1Gp+EU9yxYLAi8ySIEk73I5bCPEcK37H2QKnXM41/hY4kBZqP1X82NH+Frif6dH6r+bEnJ9mcoQnfo4pkGXVm9JWEfKjSQY2BvMWxCz/ZuhTRandsaZSJ7yQKnQkRJ38O+xuLkZM/DeUfshoqVbs8f4XuKD5dH6r+bGf3vcU/To/VfzYFf2JSZoALbbE7+/wA/sx1XgNAlVFix0nxEhSdiSOW3nvvGM3fYW9l9kXKSRPb4X+KfpUfqv5sej4XeJ/pUfqv5sQ6/ZqktQUSsVQZeXOldJMgnULkiOUcse1OC5dQGNFodSE8bWNiGPOFBUREHVvIxNePoWa4dCYfhc4nbx0fqv5sbD4WuJ/p0fqv5scK/ZjLHSaZIS8lnAK6Y1FpMGRJCLLCVk/JxpkOzlCszpTYgqurxaoNpjrvCg9WG++Bqh0D3kOhMT4WOJyBrpfV/zY6/3qcS/TpfV/8AOA54VlwikSXJuJI0TAA3uSTPkNOxnBc8AyjCmKbM1VzpamuqVNxYnwtcqPIzc4Fw6EeWPQ3ofClxIuFL0oP/AOv/AJxNHwj8Q/Tp/Q/5wQ4P2Iy5DM1IAqxpk1KrqQwglYFSDZgJA3G3PBjg/ZvhdVu7amy1OnevHqB1XOE8PQWWRPkKVT4SuIBwuunBE+h/zjf+8jiH6afQ/wCcWE/wbcOnV3TyB+tf8WEnt12UpUaBrZRWApn84pYsQv6V+hjpANxzwVpZNYKq/CdxENGunET6H82PP7z+I/p0/ofzYQczmmmZ8tsQG4lV6j3YXwlnex6FkN8KXEtUa6f0D+LG5+FDiHOpT2/Q/mxXeQzDOzaiNumLw+AZFfJ5guqsRmCBIBt3VPBWlK6DLIqtISH+FriMkd5S+h/NjQ/C5xH9Ol9A/ix9C/kVL9Wn0R92M/IaX6tPoj7sVug/iI+6fPafC1xE/wCZS+gfxY6n4VuIfraX0f5sX/8AkVL9Wn0R92M/IqX6tPoj7sRUgPOn/ifPf97PEb/nKX0T+PGf3s8R/WUvon8ePoT8ipfq0+iPuwC7W1aNGmBGl2MLoRTPrkbX9pgYlpLkR8QvdKYHws8R/WUvon8ePf71+JfrKX0D+PDHmuOhIA0t4fFZGNpmTpIBj1c98COJsKq6grAWCjkAIsDcTqaefpHywNXwFfEL3SCvwscSPy6f0D+LHp+FjiP6yl9E/jxxSixN6SyeZHiJmLdLkDbni3eyPCzlMuFzFNWZjq2ELI28UcgCfWel2U0uaA8yfkVKvwt8R/WUvon8eNv71+Jfp0/oH8eLn4txGkF00adMueZQQnrHNug9/nQPbilGdrjc+EknmTTQ/wAcW4skJvSkOvEtVbBUfCzxP9On9A/ixmEdBbGY0qMegGhnylEHNUZYqASxIsRpVmsZttE+eLE/svLtlGqI1QMv6ag6ZE924iYJWx6874SuEOEz+WY6LOfTML6JA1HpJw4Vs2DVGpKY0t3NVA35t/lKw0k+AJC6uo2EXTjfzP0OXwb/AOII9m+BQe8TS9GSqs9ME9AwF5hvMEeuQC+Zo9xl2iAyOahRTqlTcOpa+4kHlfnjjwzijZXRSOnuiG7sqplgCZkxuZkQfbfCjxHOFqhbUAehHLaIPstJ28gcZJTrY1BDhtR6lUASrjYvaN2gr+hAG99zfBTiDPSrnvGLQrMjKLCV1GFLaSrAkG8E+cgrmQzL1qp8MsSXJCliQPEYsWv94xI7Q51nrAHw6VAZTIEaVgNF4aAIgcvYFyIQnyLaRVI1LUYx7/EQ3XV8kxvIm8duzWdVWK1y3dVCA8HfTIAN5AOpgY3sL4jUM07IKAMgzCwWGr9IAAsCRboZExiFIM20uBAUgxY+K28ixF7RscI3T2IdM3WmpUO6EkBj4RABKwOUadhjrmw1aiDqIQORT8MlzpVSpIAMhQok7mY54hrUOhiTJRZhpPpC4I9ht/p6RM3O5R6VMVKtMwoQCCGQ/LhjIJBEGAQfEIO4Up7EA2oI2lbki5BPygDBtaNjFsScpC0xUYKW7zTpuCxI1ku2xCyAIFtRN7YzLPTNGvUnTmA61F5L3ZKqyr4heXkD9EDEHh+aVKlIEHQNRsYliDfY2gIDbacAKRKNOWYvdm1OdwZmduYAO3QYKcPFNSvfBlAGoMlzqtpkb2hYvNgY2xnCM2go6WpM2qpNd1AU93MJSVjCrqKyTOwt5R67KutxQIpCoCSzmI0kBCwMsdUvC3IUbDDIjD+b48tF1y+fHfrc6lAKqxOoVAtySptBg7k+avV1ipXRSwle8MDR4Y1mVidjGgWnyxP4dwejmKwpUMx4UUnxIBq1aqjCkvQSwOty218QOPsgfVSrJWj02VCBMAKYsG8JjVzvIuZZsBO7PZmnR116yuXSGVQBcGx16raPFe3Ta0leH0WbRm0ptRZqoUDS2n/eTAAG40gdCNrrGV4m35x3qO1WpAJJkMoIOli2wDqkDaAbi2C1TtTmBTWk7lkmXBJM87G5UCZkzfaIwNVIhZGdcZfwGnTp1KhH56Q9yCBOu4YxALWiTeCMZwHhlMpVyzqDu3epENqGk87MLgeqd8VzV43VqU+6Y+HQRJMyFjTYWBA26zNpJOcD441B1cknxBCCTtyg/T/o4V5QWW5nKfcUAoLPFpJhvZ09nuwi8X47ScNRrzUU+EmClVAQbXGlwJIhoOM4p2uXumBfVawm8yFgeREm/Q4TeI5tqviMkAQDMx5er7PViniJ0lRbGSTEjjFDu6joDqCmA0RI5GOUjlgRVOGbtEqMA6gh1s43EW0kGZ3mQeognYLFbFsJalYCZwceJv8Abht7G9rc1k6dSnQcKrVCxBVTJKqu5BOyjClwL02/2/xxPyPyt/S5eoYu5QG5osaj8KWeG7U2gAXQXjmYjfE+l8LmY50qR321DlbnyPv8sVos3mcSMlkatV1SkjuzmFAWZO5AO1gJPTCWTSWdlvhdqWDZZSbCzkSZvuDuNhy6nB7i/wAILZWp3eZyjK5XWNFVWEEkC8CNiD0I5i+Ku4bwihTdTn2qpQIZWKUyNNUQQjHSbxqkRMr0viFxziSV2VlZ20jQGqSWKr6IMncCffgakWPA0nbpqtut9C16fwsZWb06oE7wDaPX1tGPeJdvOGZmn3dY1QpInwNY77r0NvPlOKTJ8x9uMy+YZHV1iVuL+zBsrUFe5aHBqvA1plWrsXaCWqI67N4RAECIuJ2N/KZQp8Kenqo1E7xE7tab1Sqkk+EywBO5AJ8tUxivuK5jJ1cpSqDV+XFyKwHoFZMG8j0dEEXN58hH5G4RKikHUYAU+KT7I5bAnA1dR+5bb0bpft1LP4V2cy7VkU5qmdSuSVZGXUSigLq6q2++pCQcNHarimXpJpFVA7IFEUy5MwEIIlU9E+4kbYo9TNN0I7upI1gggCCDqj2X9hAviDw7MsHHiICybE8hA58yQP8AuxG7RXVPcvOjQVFAHLcncnqT1xT3b7/8/Mf9v/xJh97MZru6K09yvymOok+2w9gwh9t3LZyuxvOn/wCNcDgktbS6fyjXNvShWQWxmN6YtjMdISXMb2ZUzVFnEqCdQPMaTbBJsoxsNEC1m+UTqIvvBYA7ARGI75cNm6CnRBP+ZGn0TvNvfzjBqvQRWRDpZ1MQrBh4WABt6yNJ2v5RR2j+acfs93hJmVztdsuoKaqKDQWFhczpYyLmRt5YH0mWm4ckOASpSSCwveSDYjn5DBWhkn00lpl1ao7LWRSBGjxWJMMdJkk7FhHOSfC8nRenUbuKbU6crWRTJYAag9K26gkRMnURNhOTTZuAOXzALqKCFa3iEAzA5EG0MACZ2IN77EteUzGUU6ZcECCTI5nVUIsIAN+QAFwcB89+T60p0kIQGVqMQjQxBOsxsBz/ANw2245hnRkKVQ4LeEqWpvBMCQLAEiIkzB6TgrbYBL4tw+nlu77snUbFztI0liSGgqNSiIOxIJwCKUwSRdStpEwQQRIiYJ8Mjaee2DWfr0g4LOHCtGYRG1BVnTKk6hC/KHpCJJEgLyqsDmGWkqJ4PzYqCAgAU6rA387zOEn1RCLw+lSdWKKWcgKykxEmJ5bGLDV6VyMFe0GaX8m70OrTRVQAIAhmCwJ3CuVLHoQBeRJXsqaNfL1EqLUSo0mQGUECbS4LAA3Ez4SfUudo6iJk2qlgzaiukT4SjnVB2AYQ1/SkEcyTukQXctWsVgX9mxkctreyMdyul2JYPoOlYEqxBjUDzUhR69QxpXy3c1Z1Ad0whrkarMLEbg2IPMGcbisaziiFVXLGGv4tRgFz5vYRzkXwkQjXwDh1bMPqo1u6p0irAuhZGq6SukEWYog3NgX0wYw3Z1GpVaa5ZVq0zTHeIV1lWaSKxDeJ2s7XIZp6YrvualCkKI75WdAXDeEG58KjoSVIk8mtBwd4XxCs3d16dSrWzZJmn3bMioSF8XQxO9vFM/pXRdbAs65LhwdnRaAbMUnZqTUZRak/pSFKKApAGrcMJm+AGc7P5lStJstUFYoW0iDIBjwhWICwQDYXsOWLNzXAqdamrZogV1YO9Wm2gLYTDkQBpj+r4hZ2lnqRpUlqq9YvpWtpl+4kMSxJIABjeSTttdqIVx+QNQcGoumASqkDUseHxDlDA7jlbkRPy3FTXJXMHUAsKIMkSbSPVPKCOkQx9tMqpqVmoNcDvarsy8xMU1tq8MMbbFd5GI3Zrg+WY6XpAv6Q1s9xfxoYFiZ5GD0xjal3lPa+Xqh1SBlRaVMqhIErqV2U3WWSSBPimZH+lumA2foim4DGPRvBibGJ9huYw+8U7E0GCmnqSDeBO+5YHcQORGEzjWRqUab09Qcso5XgEkE+cFlt0w08bSD4WD6gik2rfVH8TbEUOSPWNunISR5/vx0/J2BCTqBDQNysEj1bKY8hI6YgVah3IknmNjzEdQd8Z97diTSRO7tzRdXA9FiAyw0WBIb5QB5Hb2gYS8xTKkgiCDBxaWWr6V0mQtwVa6iwmCLi+k2Ai+2ETtbUD1tYESoB3vAib+QA9mLceeLlpQkZK6IXAfSf/b/HDD2SyVKpVnMLVOXDxUNNWJiAYGkTvExeDhf4CPG/+3+OLm+Aysi0MwXZV/Pm7EDenS6+o+443v8ALXzLLFutwrIhMz3S1++FUHK6ydJpeGQZgEjx2bxeiN5GBeTzeYod09NmRkkqQuxIYcxHyjY9cXxw96FSmQ5pNFaowDFTcVXKkT9hxtxxqRpiChPe0tiv65MUtWyxZFGHhu3d+v3KAz3FMzVomjVq1GpmoarKQLuZJJMTzJiY8sapwNtI0mZgx5N5+UfuEdLQ7XcTfLS2hTSLgI6gCDJJnqIHOQbQOeEziXGSrPUJ+SxMRsBJgcjzAxnlOfJCOe+yogVOG1HplAFLJpk7wCTI1X6YzLcDKDU4BnUNPOAd55iOYuMH+K8HqQrOygUVlqaSJCgfK3JAvERvgE/FGDEkQVssiD13jlYdf4zLCa2iSTfkQ+L8LJYESWdSTIuYgCAPI/YcBDl2pNcww89jY+w4dslxNgAr09Vp1RtfSRtaY/8AEjlicmZywr5WnWy2XK1nCMzLpOkyNQY29Ij1mRiY5T9lokZ01YrdjqyNnAMwahWopBNPTqkANs1tJVWBjrj1WopQzYq0CaxFN6TAn82uqDMkWB0tEE3vEQLV432QyVKlUqU6SUGWk7ioBddIEnfmpIj/AFYpxePOofUSxO0QDbkTPoxOw3xfWzovjk1ySnKlfNq+fN/Edsu8E3FztN+sx0wodpb5iqfIf+xcH6HbjVlKNLuQQxCM+oAqwa/h03NlMzs+APG2DVajDaB/7QMW8FCsr+X8obJNOO3k/r8fIXKYsMZjemLDGY3pbAfMfc3QDZugC2gFrtqKwACSdQBIsMHPyegmWqVdRapScpT1LdzU0qA/yWgNO9jgB2hcLVps2w39UQeY/fgjxTJaMswOtRXrU0SQAG0jvWYRuLQN7nGftCdZkmvI4vZSvAn8SZm8s9L/ABAqkIH0UtQ1MwAnUTyLKJHkBtbDHwzOZxKXgoJrKlhUdQp0uSdIgySGMzEGYjC1xjtEvgFCj3dTSadVQ5ZaqaYGlSJMAelAIt6WJXG+KV8xltNZqSKpXSnpVmMeDYaRM2IuY5SRjEpRV0zoU7o48YzSqKvfsr11qAMkEK4i0n5NwJ2J2gEk4j8I4e+YqI1Qt3NkB72ahBsAIggWg7b+ZI4UkpU2YAuXJKtSSGK6Y1a3Mhi5k+EjfTtIJ3szQRqo1IUVrqrrqBaCshiI5N5AEc5imWVp+vTLI47YqdpckKOaKUvCaUFSzHwkwwMbaiSOt5ud8BuyvaRqGep1qktTpsVqAmTpeVkX3BM78hid2qr95nKzWtVZR5aTp/8A5Huwtvl5qjkGZFjrLK3K8HqBhscm+YJxosDNcYppXRKJNQBu/pgkiWSWZfDZgVV4kAyTy3Ve0vFQ61VUqi1cyaxWSSpKgX8Mx+cc8+dhafc/XBIdYVgSdQMOtoEN5dcDM3U7ypTkoD4booidgSu2wBsIMeZl0xKCfaFaVXMKaAqaflGruWHie3s5QLR0xFytVHFdNJ02IqCZpwfISNRIWR0EDedaQMZiorTP5tDbdjJ3iDYdPSwT7FZNnqABokNaLMLi+1ixA67nlhW6VhS8iFW43Xqsrl3BACgyY8NpBmAbTaMWB8GPF0Z61PM1KYBpqo1aVLCnYLMCRBtz8PkcJvFuD1KcK1MeKdMagasGLQWGwkbRtbA7L5DWJTTO5DPEc7Aelvvvf14eL8wNU9y+hk++FRqhNOgpMqoI1AANcgkgASLRJud4xzocYy1OWat+cADRWcDSGEyijlBNlEyIMWxXv9ju+XRsxxJVTSNFMVfD1AYkzM+W+BGby+SQqUasxBhkYCJEmZjYmAR0YEG4w8p6VuCxr7VdpMg4RKZNQCprdEDKtTWACSSVIYXUC9gVNjgfwzPVfCaGUqoLQ7v4RebALMb7zZoFr4jUOPLSX81SpobmYBPXxTIMCBqN4HLGtLtRVbVLrMmyoQBHQMTeYPhgb+vGaebHki1F7g1k3N8T4gfEcx3QmdChRb1kknb7dzhfzdXvGI1NUJjUCxJswfc9D+/EHiObqkyzVHYkH0yADytYWFpHT3TMrVUogdGVmBKsCGkDcjnYjY9DHQZOI73Snd+vmJO65m2b7otcS0RqE36SJFyD1ETHXEVaRUmYgnwzBBkKJVhvIFwRPkccBWdKpUG7W6zIsfPcnEnM5gKCrsRqACj0p8yLkTMyfLnMUackVV2V6pEfiLtSphCQGMlrzy8AJX5MCxEgG9uQhMsHU6hJIk8wJ2vyOx35nEjOZZiNIWfJQxEgzMDnpvYcsdv7NanTHesZOnu1UbHzEbgchzB5jGqNRjae7GiqQD4PR0u/TT7d8O/YDi+XpUayVyviragrKGHoKAYPtwo5RV71ytwRvEA9SPbjjl4lpIHi3Psx1OeFGjHvLcsTN8Vonu2o90QlZmqr3aGabOdNythB5QdumCWc4rkGprC07skTSAsKilt1/RDAj1jFeUsxTT/MBuJgGIAjnBM/YPPGhZqppUqTanLEAW8UnaJ573wO6Thb5iubuly9fsFO2mcFXNK1OomgpCabciIa4jwiNR9WINDIu2Tqg1EDESoMlok2nYAhGJ5EeZjE3N9iswwBFFlJQKbAnVqZi2/6IRf6OJPFOA5l1X/DvdaQYATHdo67k/paOfPC6dqGfMfhmRpWoSDqQNBggys87e/CPS49TzLZnLMC1Ms1fvCxJ161AgARBkiejNhhy2YzJo922XratCjXA3CwfPl7zhb4HwHNUzUV6FQIzSoiR6anl/pEX6YtnK1sChiztQVKmoyNaqrgRsPCZUkNpsSLHebYidoeACvUy5p7EKEc7QjBt+R0puRBk9MRk4fmhVFQ0anyS3M7Nq+2MF+G94qKHpVfCQB4CYUbfZywjbk9wpJEztBkEq0KyUHbvG0ySW0TqhhN+WodBNxbFUcX4TVoIrVIGqLAyRIJg25hZtiwM3lKkqyU61qjuQEALa316TL2EMb+W18KfbTPK00SrLVR1LBhGkjvDHriqvuxFGiNgzgZ1aVj0K1OpG8jUFbflpAJHlhq7dqPy3MQABC2Agf9NOQthMRTRNKoJ1EB9rETdfavsvhl4rxJcy9WugcK9wHjUIGm8W3B9kY1cGrm/l/Qr2Fml6IxmPafojGYvSNT5jl2ytBAk8hEz7OeOPHa1Vcvksu/g7umasKbjvGJF5IEActoxM7V1CrIwgkGwIBHtBBBHrGOXafI0atWo9V9IoBculKmhDO6rMr8lR6e8AQL3xl7S/N/Q43ZK/8AXNezHGqYp1FrFijMoUiAVZZJOtrAGUk2gAknaSnDDVYhGL1aCRTU0yWWmWCsCCAJcIxHeWA1wADuO4Pk+9ypqACkaWssZGkIZCpTdxd1NK8b6muDEO1fhVZ6VKjlilGkigHUomp4InQBsTHpQecY5U3Wx2ccWSKHZZSBTptSCIxJcqr1JKlSw2VSAQsEbGTJxvV7MuCoObdsuviNN5ZidWsnUCIuLECRHPBHhjUsvTWkzIpXf5IYncwzE78yb427RZsJl6+0imxFxc6TaN9yOXPCXSLdKKMrVAZgm87m/Xf95x53Z7ykwCgTctq+TBkETtqjytvjw2sQDyg29+I5qKlQE2lGEnZdSkTM/di9GXIS8yA6kdQQDG9jB9WIvBaXe5qAOZ0iRuqEDe3yccKPEDUqqElmmQIieVgQLx/HGZRIdtB0Pstrg+LlzEH3c8Py2EO2erFUo0bKVJZ2HyiTuR6rewYsvs3lMsctlQ1IPU0gsXAIENBCLFpGoSLgbEYqyu/e1dXJj67DY9dsWZ2e70UKbqFhJ5Xa5tPWP3YScnFF2GCk3ZL7X5hEpVGWsKTs+qnQ9AkrKl0VI8Yg3a0AmJvitTnijFTUIY7yed4sBGxti3OLoRw/MpUA1SpFrwzTveOe3XFI1KJauRMeKJ6AWn3DDxe1voV5FUmMmSCi5KMxuTA5zvbeP+Qcc88jbhG9YU7Dp/XLyxnGuL9yRSoqAEADH2bAxvtLX8o5SOG5o1ZUmW0hlgQACbjeT7z7pxj0TnLvK/QzuLk7BffNsZHO9t4/hjtk6FUtKI7T0VjM7RA5gYLJwzW353UBNyY2233nbr6sH0oUqRBXN1WgAi6giDIghZEhjN956QLIvH57EpIg5HghGpswrKdIcqeQn1zfpuAb4l1stFOEUpRIAA5m5I9LnJMEe47YmFMrUKk1nLFtRRy7FrCNV4JCAJFus4843n+6WVAJPhIJNlKwBO8g7e/pjDxEZ66jK/1RbFRasA5ziqDwKAALCPtM+u/rxAagtQgx3hiYmDvseZG9wS1xvFhmcouACbxBkiCw/ofv2jHDLcRdTqAEiwkA/vEH14fHw3d7xElJvmF8sGU3V1S8yQSL3ERe7WF488MPD+ENVUOoy/ch9Jao5pgiDMgTC7ixFwN74jdkar1ytE+Ekk+RETYLHqHrHU4l5rJLTy5q1EYuakIrjSsiRrIPpFQLMRF2IUwMWKbU91t6+AdKSuwb2wyQXRUFXKsHlQmXmBpAuoLNCSfKScV7Ve5Hn/AYY8/RRHIS5vLG06bWHIeKY3vy2CxX9I+vHZxSvEmA6DBfskf8ZlzE/nVsNz6sA1q3A64KcCzoo16VUgsKbhiARJAOwnnh7shbrcUao5RPzcrCd4sHWGUnUOhTVAkTBvcRFq08+DAr0vMFkmQYtK2HkZMg9cDaXb3LljVWjU5KwmnJsYIOqLREb+LAjiHGcg2p6tLNjvGYnxUyAZ1kWJiY2nYevGdxfmzUs2n2Yr9V6/3zHfgxzAY9+6lNPh0snpar7AHa2CFNHHean9Jjokjwgiw2Gzat5sBirstxfhzNKjOaucClyAA5wI0i435zgn2h7c5au1Oi+XqGlOpyWUMCVdRpUSGjVquwkgct2SpFUsjk26S+Qy5ejnCo7yukyPEjL5EiChtAP0p5YkcGTMqGNdg0hdMFTcTq2AsTGK4fiuX74r3TmkR6ZKiopKi4QeEkaQILcyd8TW47kgoIGYVluG7qmGJ1K4BIf9JBfmCRbCpDyzSaa0rf4D1mXqmuAukJAmdyTPuAj7cVd2uQPxPMKWCg1QpY2A8Cj+GHDL/CHlS4qMtVZWNGlSQQSd9URfy+5C4xmFrZnMZjZGqFgG3vtIE8gMSENNu+ZUwzmAy01X82E0hHIA8Sgi0sAYsJIF4xF4eB3JA2GqPpHA5czTaCJZgpMEESQPFBmQbTHuxP4bV1US0RIYx62ONnBPxNfAk92mDEPhGMx5SNhjzFtmtrcsjilJGzNAVDFPWGaOi+KPbpj24W81UqVie68Kl3Z2mFOtrl2mQgQKL8lODXaZSaiAGCZE9ARBPunEjsfkKPdoXOs6oRWMjkf+mBcyTdp8oxn7RV5ufkcXsr/wCdfMNdiOzFSmqVK5DKfHToGYRj/mMDYuVjl4Z6zh30AG/9H34g53PLSF9+QHPG2UckD9KJPM+7l/xjh6m3Z6RY1FUjpUylNmDlFLAgiReVnSY5xraJ64VPhJydE0jVNOagGlSJEam3PKTJ87DphxSTzM4UvhOqRllEmGqARbkGbaL4aLdoSUUVa/X2mevrxz4sn+HmLliPcB7/AEvtOOpx7m/+hfbvLWkbCbddvfjSZcnsgHs+rGqCosASxMaQsXmbRGGHP5dKYYpAcgh1HybSL8xogk9WPIYEcNpd0jwR4yAD0Xc+vljypmFLMYF1bTfmbCfUJv8Avw0t5Gc3yNPxKdoPXFvdhGnKxEhah9non+JxVlOkFrOok6YifOD7LAYs/wCDxyaNQdHB67qOQ9XPFWZ7GvhkNmZWnWy7Uz8vQASDB8S9Ik78/wB+AuZ+DHJJULEMSZYXNj7ScSs1TrBC9SsUTvUFOlp3jSfXyn+hjetxasSq98veO0KugSkGxYkxt0+3F2NrTuUZV4mQU7E5K5NKWNyTuepPniJW4dSo1gtKmJNOy3iQwEm+wB+2MaZrjGYV2U1ASCQSAsGDFoHXAzMZ2qNR1E1CNIJ3ibgT659mJkfhdFW6GSj2ZXMgVKt6dwqp4VJEhif9OoQq9BM3gR+Idi8qwMfmTsGkRPnN/cRgBV4j3FNVNYhYAi/S/vOJ2SC1E1UwCBfxC3W8jeL4ocsWOFugUgDnMq2VrKWZGAsrq00yQLauasI2aRsNWInFc1FiLhZM7kkMCdzPyfYBtidx8iF1BIJOqLxYXIm6xY+zC7nM2pIVww0/onboRb0TO3LcdMU1GdSitha6GzZs1BpcGLaTMSRcg77gAg/6fPEPNlAgUnxeksQSyk9Z8ICiw5sTjfLUSVLLcD0t5EbtHT+rb4hpTZ8zTppfUVVZIANgRuYAgzc40xH5qmGeETRIYgMur82GALPIJ8QBgG//AI7cwd45xpq6tTbu1qlwwYDUdIWoCRFoA0rIv4rWJjbhHDEeij2lNQi4uGZPFcyQPF0t6OBPFcmaVGhXbSalUtrgyV1KSq73EA3HMnC9zb1slArM5QpLX0ghIJmGCjV8kX6x0574Y+ynwcfl9Dv0rIgLMsFCbrbcHAXiOeRsqqEEVleXGkjdSJmYNx6/fh4+Crir0+HBFgDvHMx1brjbiyOOK31ZGl5A+r8CFST/AIqlt+rb8WFrNfB0yZk5fvVLB9GrQQDFNas+lYeOD0gnyxaFTiLloLzJkiTF+YGFriVI1sxWUtHiid5/NIRY/wC2PPGdcW5NpIshLxJSdLrVkfI/ApUZFf8AKacOoYfmjaRMTrxL/uTf5zT+rb8WHTg2dahl0pIQVQQDEk8yfK56Yz+2HJhmMHe8YWfHY4NK7+Qs5LU63+wij4D6lyc1SH/pt+IY51Pga0752j7KTH9z4sWvV1amX1ibe/n9mIrOSN79NsaoTUo2iTnKO2xXqfBIokflifUt+LHQfBGvzykP/Sb8WHtHjSvMX/r345txECroPpESF8t529fuwcclJb7C68j5K/0EkfAxAn8uo/Vn92ucef3RL88p/Uv+LFgjMKDF/wCun3Y72IkGeX9eeDSRHmmytqXwVhNsyrEGZ7ogfa2APFst3L1qcyUkSOeLpWl192Kc7WH/ABWa/wBxxr4bJzigRblK2KNM2GMxrTNsZhLOi1uWPxk/nqcGD4r9PA14gzG8eWB/Z2pS/KKbKFLKdVhfwjfG/a7ONSK1E9JQY9oj+OF7sVWY1KjN8ldI/wC4wfbAwnaX5jfw/s4nYv5S+ZYtfiTO2rkSSDvzn+OCGX4sAjmRrZgLn7PdhUyzXH2X/wCcddYmJ26Tf288cdRVHoXLcf8AJ5wOxWZ0i/nPXlhN+E+qQaKAGJaofXAW3l5eeC3A82o1KpOsmSTtAE+0+vC18I+f11qPIrSvf9Jj+HCxXioGR+GxT3x3Zi1IUhybUOUkgCD7scA5vM42V8aTM0pKgXSQ61R7CQDG8E7ddtvXjV8tDHSRYR4Wk32IGCPaPKBaysQdJIMC50lQYB5m/suOWB2WI0FWF91cE+EGDEbRz6zhk7VmNphZM1T7x2I9JukbADb2Ye+xfbuhlFdWpudRB8AXkD/qxUrVowQyC61Yl4IHhHnK7k2iCbAzIGGpJDpqty78120WrksxmqdH0KiimtQg+IBIJA6Ek26Dravc/wBp69dzUfQGYCYS378SeCZVjwetU5d+UYdIKAfaDhLOYaSOhI+3EGTQyjitU/LFv9I+/HatxR9N21NzMC0mYHU9T68LPeMVJnliZwLiD0tLjQxZTPeqHWzqJgxynYjCuOrmBtPyDNDjNVBZoBn5CX9Z0kmTGOT9qq4RkIUgiADYLvNgLkmD7MSF40taqS1BAQvg0hQl7eiReNU+sj14I5bgXDM0SPy4JmJI7q1ISDeEcXsD6LeYjnV3SyOxXJ9BCfP1NR1sTO+xknp7PVjekUKmWAIMg+W2kcrbgRyPXDfx/wCD2tSTvVCOm4grMb77E7xH7sIqQpAKENBkMI1zaVt0G3kY6YscKAkkdqeaA1aSVBJA/cPb4p9mPMu2t0k6WURO1xMN1Bgj3Yj1QCAANKmDIN7SL3s2NEECTM6iDfaP/se/ESJyGCqwOoiRzgMd2A87+LmceU8tuFBYtCAEzMkRE7GQNv445cLyvePTol9GonSwO3ypPUeH7cM3D8nUoVAK9AkSD3qLqQgRHXSQQG6YWTqJZ5ChnAx8bEksLg8jh1+DpW/IdUQgqPLe3YTYnALtFH5NTKpTH5xwWUAMZLFdR66R/XJm7B8RFHhNM92tSoa9QIhMSsjUTYwZAA6mMW0p4aQKXQKU31swG6iNogb77R92A+brd3Urs4YXAPrKAC+0/wDOGjjj0qZSiKJar4nJpsyBAzaxJAEtC7AWA9WFLM58hs4VUgCGVRJv3arNxNxBJgb4SOCo6kwLJBZEpq65rla+fxGHJZlqiKRqUR4vCbes7Kecfdjrmsyi92pIDP6Okgsxvyva3pHnYAm2Nc5xirW/KNJYUGppUBGkGnUBnS7Ewwb0Rb5G43xA4q+XXJ0qoJpVqgpVACu2iSUBAsSdRtsQL4rhwMHLd+TEztJ3GPny9dBly1eUKaWlgeW3lc7ib7+/G1A1IChfEdpF/aML3Z/OoFzk1apDMVRtZqVNl8KtuSGHtAEi2CPBc8q0w+syE8RY+ixQ2ncmZAvtGL1w8sSrV5laz6/8Xyv/AFyJQrDXuskAwJ6EdOuMcqGusMVv6hEjygx7j54j5rjIDPVgImvwqy+OrAYMBe2g+I3EgkWvgfmeLQrsuZpklR4NJWS1pCmDqEIZmCNXMDBhjadOS6r165janLbS78/h8a6Lz6BYiTP2evbHlZwIYEAyZPlBOOXCioVQ7TWqEKg0ggKokkRYbn0pJHU3wb4ZkKTsrd5qVWIh4UkiRJUAW1cvLAlKaloLIwTWvyYPYkgS5Aj3+rFSdpm/xOZ9ZxdmZ4avjIMKqggoRBJYgiY5EQBM3PlijO0h/wATmLk+I+lv7YEY18NOWp2PjxpO0LiG2Mxqptj3Bs3Nbjx2zcCJEiNvZgL2Yo6adTe9SPYAPvOC3a+CVB1R/pEn2DrjhkqelAII3kEX3I5erE7Sf/J+hwex9sSCmVpCRHK9jiVSpAGTJ9+IlJyL47o3Wcc2ztpBnLlVTVpJ3g6rCN7RJmY9uFntk85ogAABEEf9oJ3PVjgpSYyIN+R/o4Xe0NYtmapbfVG/6IC9fLAS3JJ7EPuSdh7r41YH+v8AnGvuOOlNm+SJbcAb2vb7+WGEbCPbPJKlKk2ok69MFSP8tWtJtJbaw9xwH4hw1qdMsDK6tBvBmLW9WGbP5kM5p5hhGulUgbQARBNwJ0qD5Hywu8QzhddBHp1S9jbc+3nbywU/IyPmLlaqC7KOX8LYOZTjSLl2p2Hh3FoaRpMRf0QJmZdifLnn8tS1LUeBPhPIHmCfYI9uBlALUesCVVAto2ADqBH75xbSlFEcd6ZZHZbiC/2E1M+k9djHSGpm/uwqZZkLlXTw6vTvJMyRaB0529pwQ4DVH9nkLdRUaDzPiBxEyjsGJV6ekMdWt9gSAAADAJM3InAa3IdamSiY9GPCS12uAYWdhO56jEGmn5tR1R//AHDEygDOpqlIwugANvcHcjYdT7sdKFBBo1I8aSAWsGJubRyi39RLoK50ceFORm4uAFZRIjbnB6xidSK/lkgCzqQek0xq/wDLVfHXL0VUgqI94Hu2x1pZNS4bURedlPutPXngJpF2h0SM/Xenmands6qzAsqkwdSjltz388CWzbkF6uhmBnxLe4KmGggQNhEH24aXyQLd7UBdSBpU7bAeI/dvgDxbiFOmSERV2hlFh5hZPPrinvG5bGact+QF1lzUVEbx3KiIgRBA5Hawv4j6zAzAa6AFgQNMWIgWsN7b8zG+JA4ozkXIBmSb2N7DyiOR9+D9LgPeg1B6CqAhMyxBnbbSOo6wOoE8uj2tgJsjcErBatJ4J0sAyxBBddO8Xud+Y59Gde1DlmgKrA6iCwAII2iYgkjYnmLb4Vc3QdKbq5uqhgrG4IYEgQB1uJmBbAvP5iSCDsBtbT1i9sK8ccviJJdSbxrOqVNJGYoH1wRYHS153mWb3+WJnY/M5h8v3SBNFMuwJLKSGPiGpbxP7zgDmBC85ME+0H3Hyw3diqlKnw9jUgCozgk9AYuemNGru8fhNWLHHJWrkcs9ncwFLCmQ6hVULcELF1aASxAJLR1mefPKZ5pqEMuqoBckXWIja9iPotjvWaszRRJGsyvdpJA0/JMkXm9gBM8sScr2XzDXqd0mpdJ1+NhGzdJkbT6JHSMGWaLilKl9mSGGUMuqO9eTVrlRvX4zSddBIVShCOxKGoRJYnTUsNS2Jv4iOmI5z6Fafe02qCFGmZCKxnSzRzJJJIkeGTAIPXMdmsuKiitmHqFaYCqqhnAWb8lAlvlA8t8SstUVkfuilNTJV2LPGnm59I3XZYHTCqet+FW368xnDQvE6S/68viwbw3iaLUZTqRzUsBTLW1BguoyAdU+IjofLEPifEAXqKqMhNXUTLapWYAK+iCTJE8r4kU2ANR9KAavE8zoW0AAAtcrMGTJ6YIcJzFGrTShQYpF/Hqg7AmQfEbQedzbFinNuoqytwglcpV9fX8G+U49VpqFreJdTPqcjUokFFCm3ydysHVecceMcRpZjKvWj84XUKI8XeSzfJADDTT1RAFsQ6WWytVJDVKgU7ltKMT0JUkxJ9GABzxxzHBS9RwFWjSTSAVJ0taZF/E2ljc+Q64mtpapKk/OiaU5aINNryTsIjiVZKYPfrQADBUmGIb0hIMgneYvoAJ3xNrdqKFRoq0mclZWmjNUUPYjVJBLG/kCTIGF/heUqli1ICnT1mSIiV8NxzN9/uxJTswG7x6hJGo+KmGdmHIjSP0f0gLjpgd4kw6HW3r9SZkszQagMvrK1TUY1KUd36SrCQCQxEXaSSfsUOLqFrVlEwCQJMn34c04WX1MVFKktMCmaijU3O4mVItyvNsIefTS9RQZiRIBH2G/vxbgnu/kWRjTBq4zHgxmLTQxz7U12VlZDDi6kciMaUWMLIYkDxEjcm5PvnG3HFLVKYAJJIsOf9DBocGy5AirpM9G8jBPI35xg9ptLLv0OB2ZccKaIYJj0X9x+7ElWe3gb6JxLbs8o9HMAHeC0RHrN/Zzxn9ksthmKZMTMg/bq92Od4Tqd5M6cKJNVAVbedjyvhHzOad3doPiYtseZJw35vhWaF6WaQLHKByg3nmJPtGIFLgNQDSWvsIprpBHMmbi/LBVIDlJi5qf9E+7/jBDgYmpDeG0AlZueXkYBHtwSp9m6pE96FJO3dDrzE23v/RwbpcHpU9Kks5RpNTSEDtDDRTWwIAYksZ3NhhXOPkJqbFvjAD5mvtA0qpiBqYkiR6gffhXVvGnkf39MOWc4Ue+Z2JC94jeBgxAAGkFRJ5RfruMDH7OhzUek5I1E6ChDXMwtjq3+w9MGMkm7Ep3ZEpZRarqGIgMp0sJn3+6MPef7L5VEpjugKjiGVUpCCpvICSRbab+zCtT4I0qQSL+IX1LHMBiDa3PnuNsH8zlaigks9RvRKimquoHMwdXkAcLLyovjkpbohdnMgHFdLQHQhRYDVUKmAo522wbznYKgE1UiJdojVVYGTHMgCDhb4RKO2k1bkN6Mxpv4gDO/wC7Ben2iZG0t3mkSQdhfxR1AkT7MF2+TBGUfNApuziK/ch1BF92MTI8RJncbdBy3xme4EKWkv4gZEhmBW0ETq/qLYn5XNrWqgg7TsfVz6W38sZxPiGtBSBEK0gkrJEeR6n7cMm0+ZG40LKcJrIXNOt4Q0qNNVvDNjBpkWBG+JzNVJAVggJuSpB9moR9nPB+nxSAkkSoAgEf1viI1dWfXbaBcdZnf+oxZKc5cxfDH2Sfxeq7rTop6IEmVJmL7AcpERhL43lKr1NMK1R5MU956m8cvVht79ipMEjabeW1/VgVk3anWNRhLFSNBuADYD1kAkx9uMqjLGtt2LpjyQt/2WUdEg95UJWxsuxg2k2/dGHFMxWpyPSQKCsQI0hlgxMA95Mcowv9oaelxUSrNQggBZlTGmSSbGOnTHGl2hqU1AYEgmTAidoj1D2QcDLjyTS5E0pMK9rOK06zsUUAGYm4MjmeR1CP/rCXT2HiECx6iP8AiL4lVM0HJdfCAxETeGkjlAjb24hDKPPhUspMQN+e3UiJ9nli/DBY46RZbsLcSqoUTSCLGDaCJvMC7THqjlOGv4P8yq5ZNZVUFRjLczMgerrhFfK1qYAqKVBBgGx3IJK7ja3XDZ2Jy4egsiys5n22/r7sdHgV4qXRmTtCo8PFvyl/Yb7QdrzSpKaVIqHspYaZEA6rcr4UD2ozFQ+J4E30iJ8pnb1Y59rM2O7pUjY0y5HRpaLeY0/bhXnnN7x7sZfw+ODe31Nq4rJkinf0LD7McNzlVmrLlqr0nQorAgAkMJiSCQSsT/zhirZNTT0nJ0co4EMzNqKuRDaVDNsdrj7mLKcTajw+nVpIrCllw6hjAOlNUW9W5xWP9vk5+hVaUGoM6SW0lgJM8wSzEYGTE37LLIZEvaVhriOQo5OmvfCtU75pCrFMnQI2gvHjtsTyGPMxwSo9FqZydXLa2LSFeowOkAGVJaYB8NtyI3wT4/WB4vw9XJYKGYAxCsxsduqA+wYau0/GmydIVQgclwo1VAgBab7HaPXgxxVvb9fYV5LvZevuJGXyKvTAAqyEVRVZVpCVTTIpsSxNhOqP447IiJSXUyu8eNtJfUwEnxEgR0mABtivaXGa1UMKjlmuGJO58osB7MG+B56KNMtMKHiByUxHrg/YOQxdjeWKbcvLbb+/6Rlywwzko6PPfev2/lvmOWfzoNOKmgqosdIQKNr6Y1D/AHTfBekjMFVXKU1gKii+wmTtMzyOK+4dmvykjUPDStvIZjKg7clB9rYauyGeNRGBJLIxUzvYn7iJ8sX8VDFKMXGOz+/z+/0M/AzzRnKM5W1W3T5fb6iVnRUz2YzBYPTSgrKqh9Q1oTZp2LRuBywFzyhXdVnSCQJ3jlPngp26erlM9Xak5QVtNQgCx1AzM29MP78ABVLDUxkkSTiiCS2R1MLbk2zkMeY8xmGNY81a0Zmieh6xyPXB3+0AvokxzOuw8oiAf+eWFXMqHIJO2B4tTEOwOo/KP342cZ2bPiMmpOjzPD5ljgolg065edIM/wC73cgJxrXFNRDiSf8AaI+0/wBHFb18xUg/nav1jffgf3r/AKx/pn78Yn2POP8AkjbDKmWzlqq7wAoN4jzJ3H8eeJ1JAfSpHyuoM9ZgTz92KZ/KKn6yp9Nvvx3o1qn62pcfpt9+J/4rJ7xZ31Ityvw4G41AbkCOXmJ5c/LHDMZQqdQDNIOxnbnsDcc8Va2YqgWrVfrG+/GiZusBatVH/qN9+BLsvL7yJ3qfIsF2RvEouLSCBaOYsSZjfBSjmVIBLA2All0+qTMD14qc5ioLirUn/e3346d/UP8Am1frG+/CS7Mye8FSfNFtV6BIGnxEXs8n/wArzf2evEXM5v5Rpl4sWaHP0o6AX8sVXUqOB/1H+m3349XN1R/nVfrG+/Fb7Pmv8h/FJcyzM3xEs2rSpJP6MmIjr6hHkOmNcvUUwHLBdthYdIi3sGKzbN1Y/wCrV+m334w5iod6tT6bffgfgpdQ91J+ZaH5kghgxmZOgA7wBz89xiFU4dSERqA6jf2jVb92K7NeoP8AMf6bffj3v6n6yp09Nvvwn4SaftDfh5dR9OQpSfEQY5gz6hAicdm4PRG1m6W1EHYiOWK+FVyR+cf6bffjqXcf5j/Tb78MuHn7w3cyXMsLhtGmKkGQwUlQdrC0385g9MRu2LiW0CQAANwbSTf/ALm9+EejWfWPztT6bffghVBO7ufWx+/Ajgd3YHiae4Sp5R6igGPKxPPVAA6En3DHHtDkG0IKZsu5IMC0iGY2vY8rjzwJqagVh3G+zEfxxj6m9Ko59bsf3nDrG75jd26A6VSoNhDCDI2i4jmMGcn2lemqpTQBRyJJied9uYjzxGfLAsJvjcZUYbSgdyyXxPiZrUlJKkzsFggEEgSRtJbYxvho7C//AIY6l2H2/dhIzXISTbnifwjtHVy9IUlRGAJMmZvfGjg8kcU7kZu0eDyZcEYQVu7/AHJ/HMkrszNq8JNlAkhoNp2grOFPOUAkRruNmWDuRy9WCOf4xUqhgyKNXScDaxZo5ACIknmTz9eEyzjKTaG4fhcsIKMkWP2d7b5c5Fcpmg6fmWpa91YFSokiWUwQJggRhD4kysylbAIik6pghBt7f3Yj0XIIJVWA5NMH3GcaNSY+zCaky7uMnQLZvj9WtWpVHg1KelRp8JIUyJjYxzEYce1HbWnmsslNqZFVaik640GAQSsXnax64r567kIsABAQI84JnzJE+3HX8tbSy6EOqPERJETseW/2Yikidxk6GlMfm6j2U96VA66gT7l0/wDlgvw/iIXLQFYsnMwL8yPbgCC0noTJHn1+3G61HClbXtP9evDKdciuXDSk90PPZ+jTpUiq1FbV4pmOQ5G+84Ar2hrUK9UUColmGorJ8UExJ077GMBWzLFQpAta98ciWJ1Wn7hH7hi7LmU4xilyKcPBZMc5Tbuybx3iz5gqKztUqKNKnp4jawAuDOxxzMiQQRFoO+PO+JAOlBACm28GZJ3mf3Y3zuZNR2c2LGTGK4J8zbii09yMMZjWce4Y0WfV3xSyPzSh9Wv3Y1+J3D/meX+rX7sZjMHvZ+8/qczTHoe/Evh3zLL/AFS/djz4kcN+Y5b6pfuxmMwHln7z+o1I9HYjhvzHLfVJ92Nh2I4b8xy31S/djMZhe9n1f1JSM+JHDfmOW+pT7sZ8SOG/Mct9Sn3YzGYHez6v6hoz4kcN+Y5b6lPux78SeG/Mcr9Sn3YzGYneS6shnxJ4b8xyv1KfhxnxJ4b8xyv1CfhxmMwNUupD34lcN+Y5X6hPw4z4l8O+Y5X6hPw49xmBbDZnxL4d8xyv1FP8OM+JnDvmOV+op/hxmMwCWz34m8O+Y5X6in+HGfE7h3zHKfUU/wAOMxmITUz0djuHfMcp+z0/w49+KXD/AJllfqKf4cZjMQls8+KHD/mOU/Z6f4cZ8T+H/Mcp+z0/w4zGYhNTM+J/D/mOU/Z6f4cZ8T+H/Mcp+z0/w4zGYhLZnxP4d8xyn7PT/Djz4ncO+Y5T9np/hxmMxCWzPidw75hlP2en+HGfE3h3zDKfs9P8OMxmISzPibw75hlP2el+HGfE3h3zDJ/s9L8OPMZiAPfiZw35hk/2el+HGfE3hvzDJ/s9L8OPMZiEPfiZw35hk/2el+HGfEzhvzDJ/s9L8OPMZiEPfiZw35hk/wBnpfhxnxN4b8wyf7PS/DjzGYhD34m8O+YZP9npfhxnxN4b8wyf7PS/DjzGYhD34m8N+YZP9npfhx5jMZi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4" name="AutoShape 18" descr="data:image/jpeg;base64,/9j/4AAQSkZJRgABAQAAAQABAAD/2wCEAAkGBxMTEhUUExQWFhQXGSEZFxgYGB4cHhofHB0eGCAeHBweHCggHx0lGxcaIjEhJSkrLi4uGCAzODMsNygtLisBCgoKDg0OGxAQGywkICQsMDcsLCwvLC80LDQ0LCw0LCw3NDQvLCwsLCwsLCwsLCwsLCwsLCwsLCwsLDQsLCwsLP/AABEIAKMBNQMBIgACEQEDEQH/xAAcAAACAgMBAQAAAAAAAAAAAAAFBgQHAAIDAQj/xABKEAACAQIEAwQECQkHAwQDAAABAhEDIQAEEjEFQVEGEyJhMnGBkQcWQlSSk6HR0hQjUlOUscHi8BUXJENicuEzgqKDsrPxNGPC/8QAGgEAAgMBAQAAAAAAAAAAAAAAAQIAAwQFBv/EADURAAICAQIDBQYGAgIDAAAAAAABAhEDEiEEMVEFEyJB8DJSYXGRoRQzgbHB0ULhI/EVJDT/2gAMAwEAAhEDEQA/AOLfCpxGN6P1f82I9H4WeJECTR+q/mwvcMynfZinRsNeoSTAEKzXIBMWwQo8CGXdRXo60O8OZXxQbq0BjteRe047GSfDYpVKP2MGLvZxtMJ1fhX4kBM0fq/5sQh8MPE/0qH1X82JlHguW1Fnol6ZBKqKrAXkDxAzv59d8dX7LZJ2UU8vpVoBbvqsKYlpJMe/l5nFX4rhG9ofZF0I5Et2DT8MXFP0qH1X82O9P4XOJn5VH6r+bB1exnCSUARjqJUjvHDyYiFDHrI3mIscSW7B8PWmfzThwu3euATeCCSRDRInnbmDgrPwvu/ZDuM62Ys1Phb4mB6VH6r+bHtP4WuJn5VH6r+bHCvwHLa3ik5VgdIDtKgmQZ5wOuJ2S7D06q1Gp+EU9yxYLAi8ySIEk73I5bCPEcK37H2QKnXM41/hY4kBZqP1X82NH+Frif6dH6r+bEnJ9mcoQnfo4pkGXVm9JWEfKjSQY2BvMWxCz/ZuhTRandsaZSJ7yQKnQkRJ38O+xuLkZM/DeUfshoqVbs8f4XuKD5dH6r+bGf3vcU/To/VfzYFf2JSZoALbbE7+/wA/sx1XgNAlVFix0nxEhSdiSOW3nvvGM3fYW9l9kXKSRPb4X+KfpUfqv5sej4XeJ/pUfqv5sQ6/ZqktQUSsVQZeXOldJMgnULkiOUcse1OC5dQGNFodSE8bWNiGPOFBUREHVvIxNePoWa4dCYfhc4nbx0fqv5sbD4WuJ/p0fqv5scK/ZjLHSaZIS8lnAK6Y1FpMGRJCLLCVk/JxpkOzlCszpTYgqurxaoNpjrvCg9WG++Bqh0D3kOhMT4WOJyBrpfV/zY6/3qcS/TpfV/8AOA54VlwikSXJuJI0TAA3uSTPkNOxnBc8AyjCmKbM1VzpamuqVNxYnwtcqPIzc4Fw6EeWPQ3ofClxIuFL0oP/AOv/AJxNHwj8Q/Tp/Q/5wQ4P2Iy5DM1IAqxpk1KrqQwglYFSDZgJA3G3PBjg/ZvhdVu7amy1OnevHqB1XOE8PQWWRPkKVT4SuIBwuunBE+h/zjf+8jiH6afQ/wCcWE/wbcOnV3TyB+tf8WEnt12UpUaBrZRWApn84pYsQv6V+hjpANxzwVpZNYKq/CdxENGunET6H82PP7z+I/p0/ofzYQczmmmZ8tsQG4lV6j3YXwlnex6FkN8KXEtUa6f0D+LG5+FDiHOpT2/Q/mxXeQzDOzaiNumLw+AZFfJ5guqsRmCBIBt3VPBWlK6DLIqtISH+FriMkd5S+h/NjQ/C5xH9Ol9A/ix9C/kVL9Wn0R92M/IaX6tPoj7sVug/iI+6fPafC1xE/wCZS+gfxY6n4VuIfraX0f5sX/8AkVL9Wn0R92M/IqX6tPoj7sRUgPOn/ifPf97PEb/nKX0T+PGf3s8R/WUvon8ePoT8ipfq0+iPuwC7W1aNGmBGl2MLoRTPrkbX9pgYlpLkR8QvdKYHws8R/WUvon8ePf71+JfrKX0D+PDHmuOhIA0t4fFZGNpmTpIBj1c98COJsKq6grAWCjkAIsDcTqaefpHywNXwFfEL3SCvwscSPy6f0D+LHp+FjiP6yl9E/jxxSixN6SyeZHiJmLdLkDbni3eyPCzlMuFzFNWZjq2ELI28UcgCfWel2U0uaA8yfkVKvwt8R/WUvon8eNv71+Jfp0/oH8eLn4txGkF00adMueZQQnrHNug9/nQPbilGdrjc+EknmTTQ/wAcW4skJvSkOvEtVbBUfCzxP9On9A/ixmEdBbGY0qMegGhnylEHNUZYqASxIsRpVmsZttE+eLE/svLtlGqI1QMv6ag6ZE924iYJWx6874SuEOEz+WY6LOfTML6JA1HpJw4Vs2DVGpKY0t3NVA35t/lKw0k+AJC6uo2EXTjfzP0OXwb/AOII9m+BQe8TS9GSqs9ME9AwF5hvMEeuQC+Zo9xl2iAyOahRTqlTcOpa+4kHlfnjjwzijZXRSOnuiG7sqplgCZkxuZkQfbfCjxHOFqhbUAehHLaIPstJ28gcZJTrY1BDhtR6lUASrjYvaN2gr+hAG99zfBTiDPSrnvGLQrMjKLCV1GFLaSrAkG8E+cgrmQzL1qp8MsSXJCliQPEYsWv94xI7Q51nrAHw6VAZTIEaVgNF4aAIgcvYFyIQnyLaRVI1LUYx7/EQ3XV8kxvIm8duzWdVWK1y3dVCA8HfTIAN5AOpgY3sL4jUM07IKAMgzCwWGr9IAAsCRboZExiFIM20uBAUgxY+K28ixF7RscI3T2IdM3WmpUO6EkBj4RABKwOUadhjrmw1aiDqIQORT8MlzpVSpIAMhQok7mY54hrUOhiTJRZhpPpC4I9ht/p6RM3O5R6VMVKtMwoQCCGQ/LhjIJBEGAQfEIO4Up7EA2oI2lbki5BPygDBtaNjFsScpC0xUYKW7zTpuCxI1ku2xCyAIFtRN7YzLPTNGvUnTmA61F5L3ZKqyr4heXkD9EDEHh+aVKlIEHQNRsYliDfY2gIDbacAKRKNOWYvdm1OdwZmduYAO3QYKcPFNSvfBlAGoMlzqtpkb2hYvNgY2xnCM2go6WpM2qpNd1AU93MJSVjCrqKyTOwt5R67KutxQIpCoCSzmI0kBCwMsdUvC3IUbDDIjD+b48tF1y+fHfrc6lAKqxOoVAtySptBg7k+avV1ipXRSwle8MDR4Y1mVidjGgWnyxP4dwejmKwpUMx4UUnxIBq1aqjCkvQSwOty218QOPsgfVSrJWj02VCBMAKYsG8JjVzvIuZZsBO7PZmnR116yuXSGVQBcGx16raPFe3Ta0leH0WbRm0ptRZqoUDS2n/eTAAG40gdCNrrGV4m35x3qO1WpAJJkMoIOli2wDqkDaAbi2C1TtTmBTWk7lkmXBJM87G5UCZkzfaIwNVIhZGdcZfwGnTp1KhH56Q9yCBOu4YxALWiTeCMZwHhlMpVyzqDu3epENqGk87MLgeqd8VzV43VqU+6Y+HQRJMyFjTYWBA26zNpJOcD441B1cknxBCCTtyg/T/o4V5QWW5nKfcUAoLPFpJhvZ09nuwi8X47ScNRrzUU+EmClVAQbXGlwJIhoOM4p2uXumBfVawm8yFgeREm/Q4TeI5tqviMkAQDMx5er7PViniJ0lRbGSTEjjFDu6joDqCmA0RI5GOUjlgRVOGbtEqMA6gh1s43EW0kGZ3mQeognYLFbFsJalYCZwceJv8Abht7G9rc1k6dSnQcKrVCxBVTJKqu5BOyjClwL02/2/xxPyPyt/S5eoYu5QG5osaj8KWeG7U2gAXQXjmYjfE+l8LmY50qR321DlbnyPv8sVos3mcSMlkatV1SkjuzmFAWZO5AO1gJPTCWTSWdlvhdqWDZZSbCzkSZvuDuNhy6nB7i/wAILZWp3eZyjK5XWNFVWEEkC8CNiD0I5i+Ku4bwihTdTn2qpQIZWKUyNNUQQjHSbxqkRMr0viFxziSV2VlZ20jQGqSWKr6IMncCffgakWPA0nbpqtut9C16fwsZWb06oE7wDaPX1tGPeJdvOGZmn3dY1QpInwNY77r0NvPlOKTJ8x9uMy+YZHV1iVuL+zBsrUFe5aHBqvA1plWrsXaCWqI67N4RAECIuJ2N/KZQp8Kenqo1E7xE7tab1Sqkk+EywBO5AJ8tUxivuK5jJ1cpSqDV+XFyKwHoFZMG8j0dEEXN58hH5G4RKikHUYAU+KT7I5bAnA1dR+5bb0bpft1LP4V2cy7VkU5qmdSuSVZGXUSigLq6q2++pCQcNHarimXpJpFVA7IFEUy5MwEIIlU9E+4kbYo9TNN0I7upI1gggCCDqj2X9hAviDw7MsHHiICybE8hA58yQP8AuxG7RXVPcvOjQVFAHLcncnqT1xT3b7/8/Mf9v/xJh97MZru6K09yvymOok+2w9gwh9t3LZyuxvOn/wCNcDgktbS6fyjXNvShWQWxmN6YtjMdISXMb2ZUzVFnEqCdQPMaTbBJsoxsNEC1m+UTqIvvBYA7ARGI75cNm6CnRBP+ZGn0TvNvfzjBqvQRWRDpZ1MQrBh4WABt6yNJ2v5RR2j+acfs93hJmVztdsuoKaqKDQWFhczpYyLmRt5YH0mWm4ckOASpSSCwveSDYjn5DBWhkn00lpl1ao7LWRSBGjxWJMMdJkk7FhHOSfC8nRenUbuKbU6crWRTJYAag9K26gkRMnURNhOTTZuAOXzALqKCFa3iEAzA5EG0MACZ2IN77EteUzGUU6ZcECCTI5nVUIsIAN+QAFwcB89+T60p0kIQGVqMQjQxBOsxsBz/ANw2245hnRkKVQ4LeEqWpvBMCQLAEiIkzB6TgrbYBL4tw+nlu77snUbFztI0liSGgqNSiIOxIJwCKUwSRdStpEwQQRIiYJ8Mjaee2DWfr0g4LOHCtGYRG1BVnTKk6hC/KHpCJJEgLyqsDmGWkqJ4PzYqCAgAU6rA387zOEn1RCLw+lSdWKKWcgKykxEmJ5bGLDV6VyMFe0GaX8m70OrTRVQAIAhmCwJ3CuVLHoQBeRJXsqaNfL1EqLUSo0mQGUECbS4LAA3Ez4SfUudo6iJk2qlgzaiukT4SjnVB2AYQ1/SkEcyTukQXctWsVgX9mxkctreyMdyul2JYPoOlYEqxBjUDzUhR69QxpXy3c1Z1Ad0whrkarMLEbg2IPMGcbisaziiFVXLGGv4tRgFz5vYRzkXwkQjXwDh1bMPqo1u6p0irAuhZGq6SukEWYog3NgX0wYw3Z1GpVaa5ZVq0zTHeIV1lWaSKxDeJ2s7XIZp6YrvualCkKI75WdAXDeEG58KjoSVIk8mtBwd4XxCs3d16dSrWzZJmn3bMioSF8XQxO9vFM/pXRdbAs65LhwdnRaAbMUnZqTUZRak/pSFKKApAGrcMJm+AGc7P5lStJstUFYoW0iDIBjwhWICwQDYXsOWLNzXAqdamrZogV1YO9Wm2gLYTDkQBpj+r4hZ2lnqRpUlqq9YvpWtpl+4kMSxJIABjeSTttdqIVx+QNQcGoumASqkDUseHxDlDA7jlbkRPy3FTXJXMHUAsKIMkSbSPVPKCOkQx9tMqpqVmoNcDvarsy8xMU1tq8MMbbFd5GI3Zrg+WY6XpAv6Q1s9xfxoYFiZ5GD0xjal3lPa+Xqh1SBlRaVMqhIErqV2U3WWSSBPimZH+lumA2foim4DGPRvBibGJ9huYw+8U7E0GCmnqSDeBO+5YHcQORGEzjWRqUab09Qcso5XgEkE+cFlt0w08bSD4WD6gik2rfVH8TbEUOSPWNunISR5/vx0/J2BCTqBDQNysEj1bKY8hI6YgVah3IknmNjzEdQd8Z97diTSRO7tzRdXA9FiAyw0WBIb5QB5Hb2gYS8xTKkgiCDBxaWWr6V0mQtwVa6iwmCLi+k2Ai+2ETtbUD1tYESoB3vAib+QA9mLceeLlpQkZK6IXAfSf/b/HDD2SyVKpVnMLVOXDxUNNWJiAYGkTvExeDhf4CPG/+3+OLm+Aysi0MwXZV/Pm7EDenS6+o+443v8ALXzLLFutwrIhMz3S1++FUHK6ydJpeGQZgEjx2bxeiN5GBeTzeYod09NmRkkqQuxIYcxHyjY9cXxw96FSmQ5pNFaowDFTcVXKkT9hxtxxqRpiChPe0tiv65MUtWyxZFGHhu3d+v3KAz3FMzVomjVq1GpmoarKQLuZJJMTzJiY8sapwNtI0mZgx5N5+UfuEdLQ7XcTfLS2hTSLgI6gCDJJnqIHOQbQOeEziXGSrPUJ+SxMRsBJgcjzAxnlOfJCOe+yogVOG1HplAFLJpk7wCTI1X6YzLcDKDU4BnUNPOAd55iOYuMH+K8HqQrOygUVlqaSJCgfK3JAvERvgE/FGDEkQVssiD13jlYdf4zLCa2iSTfkQ+L8LJYESWdSTIuYgCAPI/YcBDl2pNcww89jY+w4dslxNgAr09Vp1RtfSRtaY/8AEjlicmZywr5WnWy2XK1nCMzLpOkyNQY29Ij1mRiY5T9lokZ01YrdjqyNnAMwahWopBNPTqkANs1tJVWBjrj1WopQzYq0CaxFN6TAn82uqDMkWB0tEE3vEQLV432QyVKlUqU6SUGWk7ioBddIEnfmpIj/AFYpxePOofUSxO0QDbkTPoxOw3xfWzovjk1ySnKlfNq+fN/Edsu8E3FztN+sx0wodpb5iqfIf+xcH6HbjVlKNLuQQxCM+oAqwa/h03NlMzs+APG2DVajDaB/7QMW8FCsr+X8obJNOO3k/r8fIXKYsMZjemLDGY3pbAfMfc3QDZugC2gFrtqKwACSdQBIsMHPyegmWqVdRapScpT1LdzU0qA/yWgNO9jgB2hcLVps2w39UQeY/fgjxTJaMswOtRXrU0SQAG0jvWYRuLQN7nGftCdZkmvI4vZSvAn8SZm8s9L/ABAqkIH0UtQ1MwAnUTyLKJHkBtbDHwzOZxKXgoJrKlhUdQp0uSdIgySGMzEGYjC1xjtEvgFCj3dTSadVQ5ZaqaYGlSJMAelAIt6WJXG+KV8xltNZqSKpXSnpVmMeDYaRM2IuY5SRjEpRV0zoU7o48YzSqKvfsr11qAMkEK4i0n5NwJ2J2gEk4j8I4e+YqI1Qt3NkB72ahBsAIggWg7b+ZI4UkpU2YAuXJKtSSGK6Y1a3Mhi5k+EjfTtIJ3szQRqo1IUVrqrrqBaCshiI5N5AEc5imWVp+vTLI47YqdpckKOaKUvCaUFSzHwkwwMbaiSOt5ud8BuyvaRqGep1qktTpsVqAmTpeVkX3BM78hid2qr95nKzWtVZR5aTp/8A5Huwtvl5qjkGZFjrLK3K8HqBhscm+YJxosDNcYppXRKJNQBu/pgkiWSWZfDZgVV4kAyTy3Ve0vFQ61VUqi1cyaxWSSpKgX8Mx+cc8+dhafc/XBIdYVgSdQMOtoEN5dcDM3U7ypTkoD4booidgSu2wBsIMeZl0xKCfaFaVXMKaAqaflGruWHie3s5QLR0xFytVHFdNJ02IqCZpwfISNRIWR0EDedaQMZiorTP5tDbdjJ3iDYdPSwT7FZNnqABokNaLMLi+1ixA67nlhW6VhS8iFW43Xqsrl3BACgyY8NpBmAbTaMWB8GPF0Z61PM1KYBpqo1aVLCnYLMCRBtz8PkcJvFuD1KcK1MeKdMagasGLQWGwkbRtbA7L5DWJTTO5DPEc7Aelvvvf14eL8wNU9y+hk++FRqhNOgpMqoI1AANcgkgASLRJud4xzocYy1OWat+cADRWcDSGEyijlBNlEyIMWxXv9ju+XRsxxJVTSNFMVfD1AYkzM+W+BGby+SQqUasxBhkYCJEmZjYmAR0YEG4w8p6VuCxr7VdpMg4RKZNQCprdEDKtTWACSSVIYXUC9gVNjgfwzPVfCaGUqoLQ7v4RebALMb7zZoFr4jUOPLSX81SpobmYBPXxTIMCBqN4HLGtLtRVbVLrMmyoQBHQMTeYPhgb+vGaebHki1F7g1k3N8T4gfEcx3QmdChRb1kknb7dzhfzdXvGI1NUJjUCxJswfc9D+/EHiObqkyzVHYkH0yADytYWFpHT3TMrVUogdGVmBKsCGkDcjnYjY9DHQZOI73Snd+vmJO65m2b7otcS0RqE36SJFyD1ETHXEVaRUmYgnwzBBkKJVhvIFwRPkccBWdKpUG7W6zIsfPcnEnM5gKCrsRqACj0p8yLkTMyfLnMUackVV2V6pEfiLtSphCQGMlrzy8AJX5MCxEgG9uQhMsHU6hJIk8wJ2vyOx35nEjOZZiNIWfJQxEgzMDnpvYcsdv7NanTHesZOnu1UbHzEbgchzB5jGqNRjae7GiqQD4PR0u/TT7d8O/YDi+XpUayVyviragrKGHoKAYPtwo5RV71ytwRvEA9SPbjjl4lpIHi3Psx1OeFGjHvLcsTN8Vonu2o90QlZmqr3aGabOdNythB5QdumCWc4rkGprC07skTSAsKilt1/RDAj1jFeUsxTT/MBuJgGIAjnBM/YPPGhZqppUqTanLEAW8UnaJ573wO6Thb5iubuly9fsFO2mcFXNK1OomgpCabciIa4jwiNR9WINDIu2Tqg1EDESoMlok2nYAhGJ5EeZjE3N9iswwBFFlJQKbAnVqZi2/6IRf6OJPFOA5l1X/DvdaQYATHdo67k/paOfPC6dqGfMfhmRpWoSDqQNBggys87e/CPS49TzLZnLMC1Ms1fvCxJ161AgARBkiejNhhy2YzJo922XratCjXA3CwfPl7zhb4HwHNUzUV6FQIzSoiR6anl/pEX6YtnK1sChiztQVKmoyNaqrgRsPCZUkNpsSLHebYidoeACvUy5p7EKEc7QjBt+R0puRBk9MRk4fmhVFQ0anyS3M7Nq+2MF+G94qKHpVfCQB4CYUbfZywjbk9wpJEztBkEq0KyUHbvG0ySW0TqhhN+WodBNxbFUcX4TVoIrVIGqLAyRIJg25hZtiwM3lKkqyU61qjuQEALa316TL2EMb+W18KfbTPK00SrLVR1LBhGkjvDHriqvuxFGiNgzgZ1aVj0K1OpG8jUFbflpAJHlhq7dqPy3MQABC2Agf9NOQthMRTRNKoJ1EB9rETdfavsvhl4rxJcy9WugcK9wHjUIGm8W3B9kY1cGrm/l/Qr2Fml6IxmPafojGYvSNT5jl2ytBAk8hEz7OeOPHa1Vcvksu/g7umasKbjvGJF5IEActoxM7V1CrIwgkGwIBHtBBBHrGOXafI0atWo9V9IoBculKmhDO6rMr8lR6e8AQL3xl7S/N/Q43ZK/8AXNezHGqYp1FrFijMoUiAVZZJOtrAGUk2gAknaSnDDVYhGL1aCRTU0yWWmWCsCCAJcIxHeWA1wADuO4Pk+9ypqACkaWssZGkIZCpTdxd1NK8b6muDEO1fhVZ6VKjlilGkigHUomp4InQBsTHpQecY5U3Wx2ccWSKHZZSBTptSCIxJcqr1JKlSw2VSAQsEbGTJxvV7MuCoObdsuviNN5ZidWsnUCIuLECRHPBHhjUsvTWkzIpXf5IYncwzE78yb427RZsJl6+0imxFxc6TaN9yOXPCXSLdKKMrVAZgm87m/Xf95x53Z7ykwCgTctq+TBkETtqjytvjw2sQDyg29+I5qKlQE2lGEnZdSkTM/di9GXIS8yA6kdQQDG9jB9WIvBaXe5qAOZ0iRuqEDe3yccKPEDUqqElmmQIieVgQLx/HGZRIdtB0Pstrg+LlzEH3c8Py2EO2erFUo0bKVJZ2HyiTuR6rewYsvs3lMsctlQ1IPU0gsXAIENBCLFpGoSLgbEYqyu/e1dXJj67DY9dsWZ2e70UKbqFhJ5Xa5tPWP3YScnFF2GCk3ZL7X5hEpVGWsKTs+qnQ9AkrKl0VI8Yg3a0AmJvitTnijFTUIY7yed4sBGxti3OLoRw/MpUA1SpFrwzTveOe3XFI1KJauRMeKJ6AWn3DDxe1voV5FUmMmSCi5KMxuTA5zvbeP+Qcc88jbhG9YU7Dp/XLyxnGuL9yRSoqAEADH2bAxvtLX8o5SOG5o1ZUmW0hlgQACbjeT7z7pxj0TnLvK/QzuLk7BffNsZHO9t4/hjtk6FUtKI7T0VjM7RA5gYLJwzW353UBNyY2233nbr6sH0oUqRBXN1WgAi6giDIghZEhjN956QLIvH57EpIg5HghGpswrKdIcqeQn1zfpuAb4l1stFOEUpRIAA5m5I9LnJMEe47YmFMrUKk1nLFtRRy7FrCNV4JCAJFus4843n+6WVAJPhIJNlKwBO8g7e/pjDxEZ66jK/1RbFRasA5ziqDwKAALCPtM+u/rxAagtQgx3hiYmDvseZG9wS1xvFhmcouACbxBkiCw/ofv2jHDLcRdTqAEiwkA/vEH14fHw3d7xElJvmF8sGU3V1S8yQSL3ERe7WF488MPD+ENVUOoy/ch9Jao5pgiDMgTC7ixFwN74jdkar1ytE+Ekk+RETYLHqHrHU4l5rJLTy5q1EYuakIrjSsiRrIPpFQLMRF2IUwMWKbU91t6+AdKSuwb2wyQXRUFXKsHlQmXmBpAuoLNCSfKScV7Ve5Hn/AYY8/RRHIS5vLG06bWHIeKY3vy2CxX9I+vHZxSvEmA6DBfskf8ZlzE/nVsNz6sA1q3A64KcCzoo16VUgsKbhiARJAOwnnh7shbrcUao5RPzcrCd4sHWGUnUOhTVAkTBvcRFq08+DAr0vMFkmQYtK2HkZMg9cDaXb3LljVWjU5KwmnJsYIOqLREb+LAjiHGcg2p6tLNjvGYnxUyAZ1kWJiY2nYevGdxfmzUs2n2Yr9V6/3zHfgxzAY9+6lNPh0snpar7AHa2CFNHHean9Jjokjwgiw2Gzat5sBirstxfhzNKjOaucClyAA5wI0i435zgn2h7c5au1Oi+XqGlOpyWUMCVdRpUSGjVquwkgct2SpFUsjk26S+Qy5ejnCo7yukyPEjL5EiChtAP0p5YkcGTMqGNdg0hdMFTcTq2AsTGK4fiuX74r3TmkR6ZKiopKi4QeEkaQILcyd8TW47kgoIGYVluG7qmGJ1K4BIf9JBfmCRbCpDyzSaa0rf4D1mXqmuAukJAmdyTPuAj7cVd2uQPxPMKWCg1QpY2A8Cj+GHDL/CHlS4qMtVZWNGlSQQSd9URfy+5C4xmFrZnMZjZGqFgG3vtIE8gMSENNu+ZUwzmAy01X82E0hHIA8Sgi0sAYsJIF4xF4eB3JA2GqPpHA5czTaCJZgpMEESQPFBmQbTHuxP4bV1US0RIYx62ONnBPxNfAk92mDEPhGMx5SNhjzFtmtrcsjilJGzNAVDFPWGaOi+KPbpj24W81UqVie68Kl3Z2mFOtrl2mQgQKL8lODXaZSaiAGCZE9ARBPunEjsfkKPdoXOs6oRWMjkf+mBcyTdp8oxn7RV5ufkcXsr/wCdfMNdiOzFSmqVK5DKfHToGYRj/mMDYuVjl4Z6zh30AG/9H34g53PLSF9+QHPG2UckD9KJPM+7l/xjh6m3Z6RY1FUjpUylNmDlFLAgiReVnSY5xraJ64VPhJydE0jVNOagGlSJEam3PKTJ87DphxSTzM4UvhOqRllEmGqARbkGbaL4aLdoSUUVa/X2mevrxz4sn+HmLliPcB7/AEvtOOpx7m/+hfbvLWkbCbddvfjSZcnsgHs+rGqCosASxMaQsXmbRGGHP5dKYYpAcgh1HybSL8xogk9WPIYEcNpd0jwR4yAD0Xc+vljypmFLMYF1bTfmbCfUJv8Avw0t5Gc3yNPxKdoPXFvdhGnKxEhah9non+JxVlOkFrOok6YifOD7LAYs/wCDxyaNQdHB67qOQ9XPFWZ7GvhkNmZWnWy7Uz8vQASDB8S9Ik78/wB+AuZ+DHJJULEMSZYXNj7ScSs1TrBC9SsUTvUFOlp3jSfXyn+hjetxasSq98veO0KugSkGxYkxt0+3F2NrTuUZV4mQU7E5K5NKWNyTuepPniJW4dSo1gtKmJNOy3iQwEm+wB+2MaZrjGYV2U1ASCQSAsGDFoHXAzMZ2qNR1E1CNIJ3ibgT659mJkfhdFW6GSj2ZXMgVKt6dwqp4VJEhif9OoQq9BM3gR+Idi8qwMfmTsGkRPnN/cRgBV4j3FNVNYhYAi/S/vOJ2SC1E1UwCBfxC3W8jeL4ocsWOFugUgDnMq2VrKWZGAsrq00yQLauasI2aRsNWInFc1FiLhZM7kkMCdzPyfYBtidx8iF1BIJOqLxYXIm6xY+zC7nM2pIVww0/onboRb0TO3LcdMU1GdSitha6GzZs1BpcGLaTMSRcg77gAg/6fPEPNlAgUnxeksQSyk9Z8ICiw5sTjfLUSVLLcD0t5EbtHT+rb4hpTZ8zTppfUVVZIANgRuYAgzc40xH5qmGeETRIYgMur82GALPIJ8QBgG//AI7cwd45xpq6tTbu1qlwwYDUdIWoCRFoA0rIv4rWJjbhHDEeij2lNQi4uGZPFcyQPF0t6OBPFcmaVGhXbSalUtrgyV1KSq73EA3HMnC9zb1slArM5QpLX0ghIJmGCjV8kX6x0574Y+ynwcfl9Dv0rIgLMsFCbrbcHAXiOeRsqqEEVleXGkjdSJmYNx6/fh4+Crir0+HBFgDvHMx1brjbiyOOK31ZGl5A+r8CFST/AIqlt+rb8WFrNfB0yZk5fvVLB9GrQQDFNas+lYeOD0gnyxaFTiLloLzJkiTF+YGFriVI1sxWUtHiid5/NIRY/wC2PPGdcW5NpIshLxJSdLrVkfI/ApUZFf8AKacOoYfmjaRMTrxL/uTf5zT+rb8WHTg2dahl0pIQVQQDEk8yfK56Yz+2HJhmMHe8YWfHY4NK7+Qs5LU63+wij4D6lyc1SH/pt+IY51Pga0752j7KTH9z4sWvV1amX1ibe/n9mIrOSN79NsaoTUo2iTnKO2xXqfBIokflifUt+LHQfBGvzykP/Sb8WHtHjSvMX/r345txECroPpESF8t529fuwcclJb7C68j5K/0EkfAxAn8uo/Vn92ucef3RL88p/Uv+LFgjMKDF/wCun3Y72IkGeX9eeDSRHmmytqXwVhNsyrEGZ7ogfa2APFst3L1qcyUkSOeLpWl192Kc7WH/ABWa/wBxxr4bJzigRblK2KNM2GMxrTNsZhLOi1uWPxk/nqcGD4r9PA14gzG8eWB/Z2pS/KKbKFLKdVhfwjfG/a7ONSK1E9JQY9oj+OF7sVWY1KjN8ldI/wC4wfbAwnaX5jfw/s4nYv5S+ZYtfiTO2rkSSDvzn+OCGX4sAjmRrZgLn7PdhUyzXH2X/wCcddYmJ26Tf288cdRVHoXLcf8AJ5wOxWZ0i/nPXlhN+E+qQaKAGJaofXAW3l5eeC3A82o1KpOsmSTtAE+0+vC18I+f11qPIrSvf9Jj+HCxXioGR+GxT3x3Zi1IUhybUOUkgCD7scA5vM42V8aTM0pKgXSQ61R7CQDG8E7ddtvXjV8tDHSRYR4Wk32IGCPaPKBaysQdJIMC50lQYB5m/suOWB2WI0FWF91cE+EGDEbRz6zhk7VmNphZM1T7x2I9JukbADb2Ye+xfbuhlFdWpudRB8AXkD/qxUrVowQyC61Yl4IHhHnK7k2iCbAzIGGpJDpqty78120WrksxmqdH0KiimtQg+IBIJA6Ek26Dravc/wBp69dzUfQGYCYS378SeCZVjwetU5d+UYdIKAfaDhLOYaSOhI+3EGTQyjitU/LFv9I+/HatxR9N21NzMC0mYHU9T68LPeMVJnliZwLiD0tLjQxZTPeqHWzqJgxynYjCuOrmBtPyDNDjNVBZoBn5CX9Z0kmTGOT9qq4RkIUgiADYLvNgLkmD7MSF40taqS1BAQvg0hQl7eiReNU+sj14I5bgXDM0SPy4JmJI7q1ISDeEcXsD6LeYjnV3SyOxXJ9BCfP1NR1sTO+xknp7PVjekUKmWAIMg+W2kcrbgRyPXDfx/wCD2tSTvVCOm4grMb77E7xH7sIqQpAKENBkMI1zaVt0G3kY6YscKAkkdqeaA1aSVBJA/cPb4p9mPMu2t0k6WURO1xMN1Bgj3Yj1QCAANKmDIN7SL3s2NEECTM6iDfaP/se/ESJyGCqwOoiRzgMd2A87+LmceU8tuFBYtCAEzMkRE7GQNv445cLyvePTol9GonSwO3ypPUeH7cM3D8nUoVAK9AkSD3qLqQgRHXSQQG6YWTqJZ5ChnAx8bEksLg8jh1+DpW/IdUQgqPLe3YTYnALtFH5NTKpTH5xwWUAMZLFdR66R/XJm7B8RFHhNM92tSoa9QIhMSsjUTYwZAA6mMW0p4aQKXQKU31swG6iNogb77R92A+brd3Urs4YXAPrKAC+0/wDOGjjj0qZSiKJar4nJpsyBAzaxJAEtC7AWA9WFLM58hs4VUgCGVRJv3arNxNxBJgb4SOCo6kwLJBZEpq65rla+fxGHJZlqiKRqUR4vCbes7Kecfdjrmsyi92pIDP6Okgsxvyva3pHnYAm2Nc5xirW/KNJYUGppUBGkGnUBnS7Ewwb0Rb5G43xA4q+XXJ0qoJpVqgpVACu2iSUBAsSdRtsQL4rhwMHLd+TEztJ3GPny9dBly1eUKaWlgeW3lc7ib7+/G1A1IChfEdpF/aML3Z/OoFzk1apDMVRtZqVNl8KtuSGHtAEi2CPBc8q0w+syE8RY+ixQ2ncmZAvtGL1w8sSrV5laz6/8Xyv/AFyJQrDXuskAwJ6EdOuMcqGusMVv6hEjygx7j54j5rjIDPVgImvwqy+OrAYMBe2g+I3EgkWvgfmeLQrsuZpklR4NJWS1pCmDqEIZmCNXMDBhjadOS6r165janLbS78/h8a6Lz6BYiTP2evbHlZwIYEAyZPlBOOXCioVQ7TWqEKg0ggKokkRYbn0pJHU3wb4ZkKTsrd5qVWIh4UkiRJUAW1cvLAlKaloLIwTWvyYPYkgS5Aj3+rFSdpm/xOZ9ZxdmZ4avjIMKqggoRBJYgiY5EQBM3PlijO0h/wATmLk+I+lv7YEY18NOWp2PjxpO0LiG2Mxqptj3Bs3Nbjx2zcCJEiNvZgL2Yo6adTe9SPYAPvOC3a+CVB1R/pEn2DrjhkqelAII3kEX3I5erE7Sf/J+hwex9sSCmVpCRHK9jiVSpAGTJ9+IlJyL47o3Wcc2ztpBnLlVTVpJ3g6rCN7RJmY9uFntk85ogAABEEf9oJ3PVjgpSYyIN+R/o4Xe0NYtmapbfVG/6IC9fLAS3JJ7EPuSdh7r41YH+v8AnGvuOOlNm+SJbcAb2vb7+WGEbCPbPJKlKk2ok69MFSP8tWtJtJbaw9xwH4hw1qdMsDK6tBvBmLW9WGbP5kM5p5hhGulUgbQARBNwJ0qD5Hywu8QzhddBHp1S9jbc+3nbywU/IyPmLlaqC7KOX8LYOZTjSLl2p2Hh3FoaRpMRf0QJmZdifLnn8tS1LUeBPhPIHmCfYI9uBlALUesCVVAto2ADqBH75xbSlFEcd6ZZHZbiC/2E1M+k9djHSGpm/uwqZZkLlXTw6vTvJMyRaB0529pwQ4DVH9nkLdRUaDzPiBxEyjsGJV6ekMdWt9gSAAADAJM3InAa3IdamSiY9GPCS12uAYWdhO56jEGmn5tR1R//AHDEygDOpqlIwugANvcHcjYdT7sdKFBBo1I8aSAWsGJubRyi39RLoK50ceFORm4uAFZRIjbnB6xidSK/lkgCzqQek0xq/wDLVfHXL0VUgqI94Hu2x1pZNS4bURedlPutPXngJpF2h0SM/Xenmands6qzAsqkwdSjltz388CWzbkF6uhmBnxLe4KmGggQNhEH24aXyQLd7UBdSBpU7bAeI/dvgDxbiFOmSERV2hlFh5hZPPrinvG5bGact+QF1lzUVEbx3KiIgRBA5Hawv4j6zAzAa6AFgQNMWIgWsN7b8zG+JA4ozkXIBmSb2N7DyiOR9+D9LgPeg1B6CqAhMyxBnbbSOo6wOoE8uj2tgJsjcErBatJ4J0sAyxBBddO8Xud+Y59Gde1DlmgKrA6iCwAII2iYgkjYnmLb4Vc3QdKbq5uqhgrG4IYEgQB1uJmBbAvP5iSCDsBtbT1i9sK8ccviJJdSbxrOqVNJGYoH1wRYHS153mWb3+WJnY/M5h8v3SBNFMuwJLKSGPiGpbxP7zgDmBC85ME+0H3Hyw3diqlKnw9jUgCozgk9AYuemNGru8fhNWLHHJWrkcs9ncwFLCmQ6hVULcELF1aASxAJLR1mefPKZ5pqEMuqoBckXWIja9iPotjvWaszRRJGsyvdpJA0/JMkXm9gBM8sScr2XzDXqd0mpdJ1+NhGzdJkbT6JHSMGWaLilKl9mSGGUMuqO9eTVrlRvX4zSddBIVShCOxKGoRJYnTUsNS2Jv4iOmI5z6Fafe02qCFGmZCKxnSzRzJJJIkeGTAIPXMdmsuKiitmHqFaYCqqhnAWb8lAlvlA8t8SstUVkfuilNTJV2LPGnm59I3XZYHTCqet+FW368xnDQvE6S/68viwbw3iaLUZTqRzUsBTLW1BguoyAdU+IjofLEPifEAXqKqMhNXUTLapWYAK+iCTJE8r4kU2ANR9KAavE8zoW0AAAtcrMGTJ6YIcJzFGrTShQYpF/Hqg7AmQfEbQedzbFinNuoqytwglcpV9fX8G+U49VpqFreJdTPqcjUokFFCm3ydysHVecceMcRpZjKvWj84XUKI8XeSzfJADDTT1RAFsQ6WWytVJDVKgU7ltKMT0JUkxJ9GABzxxzHBS9RwFWjSTSAVJ0taZF/E2ljc+Q64mtpapKk/OiaU5aINNryTsIjiVZKYPfrQADBUmGIb0hIMgneYvoAJ3xNrdqKFRoq0mclZWmjNUUPYjVJBLG/kCTIGF/heUqli1ICnT1mSIiV8NxzN9/uxJTswG7x6hJGo+KmGdmHIjSP0f0gLjpgd4kw6HW3r9SZkszQagMvrK1TUY1KUd36SrCQCQxEXaSSfsUOLqFrVlEwCQJMn34c04WX1MVFKktMCmaijU3O4mVItyvNsIefTS9RQZiRIBH2G/vxbgnu/kWRjTBq4zHgxmLTQxz7U12VlZDDi6kciMaUWMLIYkDxEjcm5PvnG3HFLVKYAJJIsOf9DBocGy5AirpM9G8jBPI35xg9ptLLv0OB2ZccKaIYJj0X9x+7ElWe3gb6JxLbs8o9HMAHeC0RHrN/Zzxn9ksthmKZMTMg/bq92Od4Tqd5M6cKJNVAVbedjyvhHzOad3doPiYtseZJw35vhWaF6WaQLHKByg3nmJPtGIFLgNQDSWvsIprpBHMmbi/LBVIDlJi5qf9E+7/jBDgYmpDeG0AlZueXkYBHtwSp9m6pE96FJO3dDrzE23v/RwbpcHpU9Kks5RpNTSEDtDDRTWwIAYksZ3NhhXOPkJqbFvjAD5mvtA0qpiBqYkiR6gffhXVvGnkf39MOWc4Ue+Z2JC94jeBgxAAGkFRJ5RfruMDH7OhzUek5I1E6ChDXMwtjq3+w9MGMkm7Ep3ZEpZRarqGIgMp0sJn3+6MPef7L5VEpjugKjiGVUpCCpvICSRbab+zCtT4I0qQSL+IX1LHMBiDa3PnuNsH8zlaigks9RvRKimquoHMwdXkAcLLyovjkpbohdnMgHFdLQHQhRYDVUKmAo522wbznYKgE1UiJdojVVYGTHMgCDhb4RKO2k1bkN6Mxpv4gDO/wC7Ben2iZG0t3mkSQdhfxR1AkT7MF2+TBGUfNApuziK/ch1BF92MTI8RJncbdBy3xme4EKWkv4gZEhmBW0ETq/qLYn5XNrWqgg7TsfVz6W38sZxPiGtBSBEK0gkrJEeR6n7cMm0+ZG40LKcJrIXNOt4Q0qNNVvDNjBpkWBG+JzNVJAVggJuSpB9moR9nPB+nxSAkkSoAgEf1viI1dWfXbaBcdZnf+oxZKc5cxfDH2Sfxeq7rTop6IEmVJmL7AcpERhL43lKr1NMK1R5MU956m8cvVht79ipMEjabeW1/VgVk3anWNRhLFSNBuADYD1kAkx9uMqjLGtt2LpjyQt/2WUdEg95UJWxsuxg2k2/dGHFMxWpyPSQKCsQI0hlgxMA95Mcowv9oaelxUSrNQggBZlTGmSSbGOnTHGl2hqU1AYEgmTAidoj1D2QcDLjyTS5E0pMK9rOK06zsUUAGYm4MjmeR1CP/rCXT2HiECx6iP8AiL4lVM0HJdfCAxETeGkjlAjb24hDKPPhUspMQN+e3UiJ9nli/DBY46RZbsLcSqoUTSCLGDaCJvMC7THqjlOGv4P8yq5ZNZVUFRjLczMgerrhFfK1qYAqKVBBgGx3IJK7ja3XDZ2Jy4egsiys5n22/r7sdHgV4qXRmTtCo8PFvyl/Yb7QdrzSpKaVIqHspYaZEA6rcr4UD2ozFQ+J4E30iJ8pnb1Y59rM2O7pUjY0y5HRpaLeY0/bhXnnN7x7sZfw+ODe31Nq4rJkinf0LD7McNzlVmrLlqr0nQorAgAkMJiSCQSsT/zhirZNTT0nJ0co4EMzNqKuRDaVDNsdrj7mLKcTajw+nVpIrCllw6hjAOlNUW9W5xWP9vk5+hVaUGoM6SW0lgJM8wSzEYGTE37LLIZEvaVhriOQo5OmvfCtU75pCrFMnQI2gvHjtsTyGPMxwSo9FqZydXLa2LSFeowOkAGVJaYB8NtyI3wT4/WB4vw9XJYKGYAxCsxsduqA+wYau0/GmydIVQgclwo1VAgBab7HaPXgxxVvb9fYV5LvZevuJGXyKvTAAqyEVRVZVpCVTTIpsSxNhOqP447IiJSXUyu8eNtJfUwEnxEgR0mABtivaXGa1UMKjlmuGJO58osB7MG+B56KNMtMKHiByUxHrg/YOQxdjeWKbcvLbb+/6Rlywwzko6PPfev2/lvmOWfzoNOKmgqosdIQKNr6Y1D/AHTfBekjMFVXKU1gKii+wmTtMzyOK+4dmvykjUPDStvIZjKg7clB9rYauyGeNRGBJLIxUzvYn7iJ8sX8VDFKMXGOz+/z+/0M/AzzRnKM5W1W3T5fb6iVnRUz2YzBYPTSgrKqh9Q1oTZp2LRuBywFzyhXdVnSCQJ3jlPngp26erlM9Xak5QVtNQgCx1AzM29MP78ABVLDUxkkSTiiCS2R1MLbk2zkMeY8xmGNY81a0Zmieh6xyPXB3+0AvokxzOuw8oiAf+eWFXMqHIJO2B4tTEOwOo/KP342cZ2bPiMmpOjzPD5ljgolg065edIM/wC73cgJxrXFNRDiSf8AaI+0/wBHFb18xUg/nav1jffgf3r/AKx/pn78Yn2POP8AkjbDKmWzlqq7wAoN4jzJ3H8eeJ1JAfSpHyuoM9ZgTz92KZ/KKn6yp9Nvvx3o1qn62pcfpt9+J/4rJ7xZ31Ityvw4G41AbkCOXmJ5c/LHDMZQqdQDNIOxnbnsDcc8Va2YqgWrVfrG+/GiZusBatVH/qN9+BLsvL7yJ3qfIsF2RvEouLSCBaOYsSZjfBSjmVIBLA2All0+qTMD14qc5ioLirUn/e3346d/UP8Am1frG+/CS7Mye8FSfNFtV6BIGnxEXs8n/wArzf2evEXM5v5Rpl4sWaHP0o6AX8sVXUqOB/1H+m3349XN1R/nVfrG+/Fb7Pmv8h/FJcyzM3xEs2rSpJP6MmIjr6hHkOmNcvUUwHLBdthYdIi3sGKzbN1Y/wCrV+m334w5iod6tT6bffgfgpdQ91J+ZaH5kghgxmZOgA7wBz89xiFU4dSERqA6jf2jVb92K7NeoP8AMf6bffj3v6n6yp09Nvvwn4SaftDfh5dR9OQpSfEQY5gz6hAicdm4PRG1m6W1EHYiOWK+FVyR+cf6bffjqXcf5j/Tb78MuHn7w3cyXMsLhtGmKkGQwUlQdrC0385g9MRu2LiW0CQAANwbSTf/ALm9+EejWfWPztT6bffghVBO7ufWx+/Ajgd3YHiae4Sp5R6igGPKxPPVAA6En3DHHtDkG0IKZsu5IMC0iGY2vY8rjzwJqagVh3G+zEfxxj6m9Ko59bsf3nDrG75jd26A6VSoNhDCDI2i4jmMGcn2lemqpTQBRyJJied9uYjzxGfLAsJvjcZUYbSgdyyXxPiZrUlJKkzsFggEEgSRtJbYxvho7C//AIY6l2H2/dhIzXISTbnifwjtHVy9IUlRGAJMmZvfGjg8kcU7kZu0eDyZcEYQVu7/AHJ/HMkrszNq8JNlAkhoNp2grOFPOUAkRruNmWDuRy9WCOf4xUqhgyKNXScDaxZo5ACIknmTz9eEyzjKTaG4fhcsIKMkWP2d7b5c5Fcpmg6fmWpa91YFSokiWUwQJggRhD4kysylbAIik6pghBt7f3Yj0XIIJVWA5NMH3GcaNSY+zCaky7uMnQLZvj9WtWpVHg1KelRp8JIUyJjYxzEYce1HbWnmsslNqZFVaik640GAQSsXnax64r567kIsABAQI84JnzJE+3HX8tbSy6EOqPERJETseW/2Yikidxk6GlMfm6j2U96VA66gT7l0/wDlgvw/iIXLQFYsnMwL8yPbgCC0noTJHn1+3G61HClbXtP9evDKdciuXDSk90PPZ+jTpUiq1FbV4pmOQ5G+84Ar2hrUK9UUColmGorJ8UExJ077GMBWzLFQpAta98ciWJ1Wn7hH7hi7LmU4xilyKcPBZMc5Tbuybx3iz5gqKztUqKNKnp4jawAuDOxxzMiQQRFoO+PO+JAOlBACm28GZJ3mf3Y3zuZNR2c2LGTGK4J8zbii09yMMZjWce4Y0WfV3xSyPzSh9Wv3Y1+J3D/meX+rX7sZjMHvZ+8/qczTHoe/Evh3zLL/AFS/djz4kcN+Y5b6pfuxmMwHln7z+o1I9HYjhvzHLfVJ92Nh2I4b8xy31S/djMZhe9n1f1JSM+JHDfmOW+pT7sZ8SOG/Mct9Sn3YzGYHez6v6hoz4kcN+Y5b6lPux78SeG/Mcr9Sn3YzGYneS6shnxJ4b8xyv1KfhxnxJ4b8xyv1CfhxmMwNUupD34lcN+Y5X6hPw4z4l8O+Y5X6hPw49xmBbDZnxL4d8xyv1FP8OM+JnDvmOV+op/hxmMwCWz34m8O+Y5X6in+HGfE7h3zHKfUU/wAOMxmITUz0djuHfMcp+z0/w49+KXD/AJllfqKf4cZjMQls8+KHD/mOU/Z6f4cZ8T+H/Mcp+z0/w4zGYhNTM+J/D/mOU/Z6f4cZ8T+H/Mcp+z0/w4zGYhLZnxP4d8xyn7PT/Djz4ncO+Y5T9np/hxmMxCWzPidw75hlP2en+HGfE3h3zDKfs9P8OMxmISzPibw75hlP2el+HGfE3h3zDJ/s9L8OPMZiAPfiZw35hk/2el+HGfE3hvzDJ/s9L8OPMZiEPfiZw35hk/2el+HGfEzhvzDJ/s9L8OPMZiEPfiZw35hk/wBnpfhxnxN4b8wyf7PS/DjzGYhD34m8O+YZP9npfhxnxN4b8wyf7PS/DjzGYhD34m8N+YZP9npfhx5jMZi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6" name="AutoShape 20" descr="data:image/jpeg;base64,/9j/4AAQSkZJRgABAQAAAQABAAD/2wCEAAkGBxMTEhUUExQWFhQXGSEZFxgYGB4cHhofHB0eGCAeHBweHCggHx0lGxcaIjEhJSkrLi4uGCAzODMsNygtLisBCgoKDg0OGxAQGywkICQsMDcsLCwvLC80LDQ0LCw0LCw3NDQvLCwsLCwsLCwsLCwsLCwsLCwsLCwsLDQsLCwsLP/AABEIAKMBNQMBIgACEQEDEQH/xAAcAAACAgMBAQAAAAAAAAAAAAAFBgQHAAIDAQj/xABKEAACAQIEAwQECQkHAwQDAAABAhEDIQAEEjEFQVEGEyJhMnGBkQcWQlSSk6HR0hQjUlOUscHi8BUXJENicuEzgqKDsrPxNGPC/8QAGgEAAgMBAQAAAAAAAAAAAAAAAQIAAwQFBv/EADURAAICAQIDBQYGAgIDAAAAAAABAhEDEiEEMVEFEyJB8DJSYXGRoRQzgbHB0ULhI/EVJDT/2gAMAwEAAhEDEQA/AOLfCpxGN6P1f82I9H4WeJECTR+q/mwvcMynfZinRsNeoSTAEKzXIBMWwQo8CGXdRXo60O8OZXxQbq0BjteRe047GSfDYpVKP2MGLvZxtMJ1fhX4kBM0fq/5sQh8MPE/0qH1X82JlHguW1Fnol6ZBKqKrAXkDxAzv59d8dX7LZJ2UU8vpVoBbvqsKYlpJMe/l5nFX4rhG9ofZF0I5Et2DT8MXFP0qH1X82O9P4XOJn5VH6r+bB1exnCSUARjqJUjvHDyYiFDHrI3mIscSW7B8PWmfzThwu3euATeCCSRDRInnbmDgrPwvu/ZDuM62Ys1Phb4mB6VH6r+bHtP4WuJn5VH6r+bHCvwHLa3ik5VgdIDtKgmQZ5wOuJ2S7D06q1Gp+EU9yxYLAi8ySIEk73I5bCPEcK37H2QKnXM41/hY4kBZqP1X82NH+Frif6dH6r+bEnJ9mcoQnfo4pkGXVm9JWEfKjSQY2BvMWxCz/ZuhTRandsaZSJ7yQKnQkRJ38O+xuLkZM/DeUfshoqVbs8f4XuKD5dH6r+bGf3vcU/To/VfzYFf2JSZoALbbE7+/wA/sx1XgNAlVFix0nxEhSdiSOW3nvvGM3fYW9l9kXKSRPb4X+KfpUfqv5sej4XeJ/pUfqv5sQ6/ZqktQUSsVQZeXOldJMgnULkiOUcse1OC5dQGNFodSE8bWNiGPOFBUREHVvIxNePoWa4dCYfhc4nbx0fqv5sbD4WuJ/p0fqv5scK/ZjLHSaZIS8lnAK6Y1FpMGRJCLLCVk/JxpkOzlCszpTYgqurxaoNpjrvCg9WG++Bqh0D3kOhMT4WOJyBrpfV/zY6/3qcS/TpfV/8AOA54VlwikSXJuJI0TAA3uSTPkNOxnBc8AyjCmKbM1VzpamuqVNxYnwtcqPIzc4Fw6EeWPQ3ofClxIuFL0oP/AOv/AJxNHwj8Q/Tp/Q/5wQ4P2Iy5DM1IAqxpk1KrqQwglYFSDZgJA3G3PBjg/ZvhdVu7amy1OnevHqB1XOE8PQWWRPkKVT4SuIBwuunBE+h/zjf+8jiH6afQ/wCcWE/wbcOnV3TyB+tf8WEnt12UpUaBrZRWApn84pYsQv6V+hjpANxzwVpZNYKq/CdxENGunET6H82PP7z+I/p0/ofzYQczmmmZ8tsQG4lV6j3YXwlnex6FkN8KXEtUa6f0D+LG5+FDiHOpT2/Q/mxXeQzDOzaiNumLw+AZFfJ5guqsRmCBIBt3VPBWlK6DLIqtISH+FriMkd5S+h/NjQ/C5xH9Ol9A/ix9C/kVL9Wn0R92M/IaX6tPoj7sVug/iI+6fPafC1xE/wCZS+gfxY6n4VuIfraX0f5sX/8AkVL9Wn0R92M/IqX6tPoj7sRUgPOn/ifPf97PEb/nKX0T+PGf3s8R/WUvon8ePoT8ipfq0+iPuwC7W1aNGmBGl2MLoRTPrkbX9pgYlpLkR8QvdKYHws8R/WUvon8ePf71+JfrKX0D+PDHmuOhIA0t4fFZGNpmTpIBj1c98COJsKq6grAWCjkAIsDcTqaefpHywNXwFfEL3SCvwscSPy6f0D+LHp+FjiP6yl9E/jxxSixN6SyeZHiJmLdLkDbni3eyPCzlMuFzFNWZjq2ELI28UcgCfWel2U0uaA8yfkVKvwt8R/WUvon8eNv71+Jfp0/oH8eLn4txGkF00adMueZQQnrHNug9/nQPbilGdrjc+EknmTTQ/wAcW4skJvSkOvEtVbBUfCzxP9On9A/ixmEdBbGY0qMegGhnylEHNUZYqASxIsRpVmsZttE+eLE/svLtlGqI1QMv6ag6ZE924iYJWx6874SuEOEz+WY6LOfTML6JA1HpJw4Vs2DVGpKY0t3NVA35t/lKw0k+AJC6uo2EXTjfzP0OXwb/AOII9m+BQe8TS9GSqs9ME9AwF5hvMEeuQC+Zo9xl2iAyOahRTqlTcOpa+4kHlfnjjwzijZXRSOnuiG7sqplgCZkxuZkQfbfCjxHOFqhbUAehHLaIPstJ28gcZJTrY1BDhtR6lUASrjYvaN2gr+hAG99zfBTiDPSrnvGLQrMjKLCV1GFLaSrAkG8E+cgrmQzL1qp8MsSXJCliQPEYsWv94xI7Q51nrAHw6VAZTIEaVgNF4aAIgcvYFyIQnyLaRVI1LUYx7/EQ3XV8kxvIm8duzWdVWK1y3dVCA8HfTIAN5AOpgY3sL4jUM07IKAMgzCwWGr9IAAsCRboZExiFIM20uBAUgxY+K28ixF7RscI3T2IdM3WmpUO6EkBj4RABKwOUadhjrmw1aiDqIQORT8MlzpVSpIAMhQok7mY54hrUOhiTJRZhpPpC4I9ht/p6RM3O5R6VMVKtMwoQCCGQ/LhjIJBEGAQfEIO4Up7EA2oI2lbki5BPygDBtaNjFsScpC0xUYKW7zTpuCxI1ku2xCyAIFtRN7YzLPTNGvUnTmA61F5L3ZKqyr4heXkD9EDEHh+aVKlIEHQNRsYliDfY2gIDbacAKRKNOWYvdm1OdwZmduYAO3QYKcPFNSvfBlAGoMlzqtpkb2hYvNgY2xnCM2go6WpM2qpNd1AU93MJSVjCrqKyTOwt5R67KutxQIpCoCSzmI0kBCwMsdUvC3IUbDDIjD+b48tF1y+fHfrc6lAKqxOoVAtySptBg7k+avV1ipXRSwle8MDR4Y1mVidjGgWnyxP4dwejmKwpUMx4UUnxIBq1aqjCkvQSwOty218QOPsgfVSrJWj02VCBMAKYsG8JjVzvIuZZsBO7PZmnR116yuXSGVQBcGx16raPFe3Ta0leH0WbRm0ptRZqoUDS2n/eTAAG40gdCNrrGV4m35x3qO1WpAJJkMoIOli2wDqkDaAbi2C1TtTmBTWk7lkmXBJM87G5UCZkzfaIwNVIhZGdcZfwGnTp1KhH56Q9yCBOu4YxALWiTeCMZwHhlMpVyzqDu3epENqGk87MLgeqd8VzV43VqU+6Y+HQRJMyFjTYWBA26zNpJOcD441B1cknxBCCTtyg/T/o4V5QWW5nKfcUAoLPFpJhvZ09nuwi8X47ScNRrzUU+EmClVAQbXGlwJIhoOM4p2uXumBfVawm8yFgeREm/Q4TeI5tqviMkAQDMx5er7PViniJ0lRbGSTEjjFDu6joDqCmA0RI5GOUjlgRVOGbtEqMA6gh1s43EW0kGZ3mQeognYLFbFsJalYCZwceJv8Abht7G9rc1k6dSnQcKrVCxBVTJKqu5BOyjClwL02/2/xxPyPyt/S5eoYu5QG5osaj8KWeG7U2gAXQXjmYjfE+l8LmY50qR321DlbnyPv8sVos3mcSMlkatV1SkjuzmFAWZO5AO1gJPTCWTSWdlvhdqWDZZSbCzkSZvuDuNhy6nB7i/wAILZWp3eZyjK5XWNFVWEEkC8CNiD0I5i+Ku4bwihTdTn2qpQIZWKUyNNUQQjHSbxqkRMr0viFxziSV2VlZ20jQGqSWKr6IMncCffgakWPA0nbpqtut9C16fwsZWb06oE7wDaPX1tGPeJdvOGZmn3dY1QpInwNY77r0NvPlOKTJ8x9uMy+YZHV1iVuL+zBsrUFe5aHBqvA1plWrsXaCWqI67N4RAECIuJ2N/KZQp8Kenqo1E7xE7tab1Sqkk+EywBO5AJ8tUxivuK5jJ1cpSqDV+XFyKwHoFZMG8j0dEEXN58hH5G4RKikHUYAU+KT7I5bAnA1dR+5bb0bpft1LP4V2cy7VkU5qmdSuSVZGXUSigLq6q2++pCQcNHarimXpJpFVA7IFEUy5MwEIIlU9E+4kbYo9TNN0I7upI1gggCCDqj2X9hAviDw7MsHHiICybE8hA58yQP8AuxG7RXVPcvOjQVFAHLcncnqT1xT3b7/8/Mf9v/xJh97MZru6K09yvymOok+2w9gwh9t3LZyuxvOn/wCNcDgktbS6fyjXNvShWQWxmN6YtjMdISXMb2ZUzVFnEqCdQPMaTbBJsoxsNEC1m+UTqIvvBYA7ARGI75cNm6CnRBP+ZGn0TvNvfzjBqvQRWRDpZ1MQrBh4WABt6yNJ2v5RR2j+acfs93hJmVztdsuoKaqKDQWFhczpYyLmRt5YH0mWm4ckOASpSSCwveSDYjn5DBWhkn00lpl1ao7LWRSBGjxWJMMdJkk7FhHOSfC8nRenUbuKbU6crWRTJYAag9K26gkRMnURNhOTTZuAOXzALqKCFa3iEAzA5EG0MACZ2IN77EteUzGUU6ZcECCTI5nVUIsIAN+QAFwcB89+T60p0kIQGVqMQjQxBOsxsBz/ANw2245hnRkKVQ4LeEqWpvBMCQLAEiIkzB6TgrbYBL4tw+nlu77snUbFztI0liSGgqNSiIOxIJwCKUwSRdStpEwQQRIiYJ8Mjaee2DWfr0g4LOHCtGYRG1BVnTKk6hC/KHpCJJEgLyqsDmGWkqJ4PzYqCAgAU6rA387zOEn1RCLw+lSdWKKWcgKykxEmJ5bGLDV6VyMFe0GaX8m70OrTRVQAIAhmCwJ3CuVLHoQBeRJXsqaNfL1EqLUSo0mQGUECbS4LAA3Ez4SfUudo6iJk2qlgzaiukT4SjnVB2AYQ1/SkEcyTukQXctWsVgX9mxkctreyMdyul2JYPoOlYEqxBjUDzUhR69QxpXy3c1Z1Ad0whrkarMLEbg2IPMGcbisaziiFVXLGGv4tRgFz5vYRzkXwkQjXwDh1bMPqo1u6p0irAuhZGq6SukEWYog3NgX0wYw3Z1GpVaa5ZVq0zTHeIV1lWaSKxDeJ2s7XIZp6YrvualCkKI75WdAXDeEG58KjoSVIk8mtBwd4XxCs3d16dSrWzZJmn3bMioSF8XQxO9vFM/pXRdbAs65LhwdnRaAbMUnZqTUZRak/pSFKKApAGrcMJm+AGc7P5lStJstUFYoW0iDIBjwhWICwQDYXsOWLNzXAqdamrZogV1YO9Wm2gLYTDkQBpj+r4hZ2lnqRpUlqq9YvpWtpl+4kMSxJIABjeSTttdqIVx+QNQcGoumASqkDUseHxDlDA7jlbkRPy3FTXJXMHUAsKIMkSbSPVPKCOkQx9tMqpqVmoNcDvarsy8xMU1tq8MMbbFd5GI3Zrg+WY6XpAv6Q1s9xfxoYFiZ5GD0xjal3lPa+Xqh1SBlRaVMqhIErqV2U3WWSSBPimZH+lumA2foim4DGPRvBibGJ9huYw+8U7E0GCmnqSDeBO+5YHcQORGEzjWRqUab09Qcso5XgEkE+cFlt0w08bSD4WD6gik2rfVH8TbEUOSPWNunISR5/vx0/J2BCTqBDQNysEj1bKY8hI6YgVah3IknmNjzEdQd8Z97diTSRO7tzRdXA9FiAyw0WBIb5QB5Hb2gYS8xTKkgiCDBxaWWr6V0mQtwVa6iwmCLi+k2Ai+2ETtbUD1tYESoB3vAib+QA9mLceeLlpQkZK6IXAfSf/b/HDD2SyVKpVnMLVOXDxUNNWJiAYGkTvExeDhf4CPG/+3+OLm+Aysi0MwXZV/Pm7EDenS6+o+443v8ALXzLLFutwrIhMz3S1++FUHK6ydJpeGQZgEjx2bxeiN5GBeTzeYod09NmRkkqQuxIYcxHyjY9cXxw96FSmQ5pNFaowDFTcVXKkT9hxtxxqRpiChPe0tiv65MUtWyxZFGHhu3d+v3KAz3FMzVomjVq1GpmoarKQLuZJJMTzJiY8sapwNtI0mZgx5N5+UfuEdLQ7XcTfLS2hTSLgI6gCDJJnqIHOQbQOeEziXGSrPUJ+SxMRsBJgcjzAxnlOfJCOe+yogVOG1HplAFLJpk7wCTI1X6YzLcDKDU4BnUNPOAd55iOYuMH+K8HqQrOygUVlqaSJCgfK3JAvERvgE/FGDEkQVssiD13jlYdf4zLCa2iSTfkQ+L8LJYESWdSTIuYgCAPI/YcBDl2pNcww89jY+w4dslxNgAr09Vp1RtfSRtaY/8AEjlicmZywr5WnWy2XK1nCMzLpOkyNQY29Ij1mRiY5T9lokZ01YrdjqyNnAMwahWopBNPTqkANs1tJVWBjrj1WopQzYq0CaxFN6TAn82uqDMkWB0tEE3vEQLV432QyVKlUqU6SUGWk7ioBddIEnfmpIj/AFYpxePOofUSxO0QDbkTPoxOw3xfWzovjk1ySnKlfNq+fN/Edsu8E3FztN+sx0wodpb5iqfIf+xcH6HbjVlKNLuQQxCM+oAqwa/h03NlMzs+APG2DVajDaB/7QMW8FCsr+X8obJNOO3k/r8fIXKYsMZjemLDGY3pbAfMfc3QDZugC2gFrtqKwACSdQBIsMHPyegmWqVdRapScpT1LdzU0qA/yWgNO9jgB2hcLVps2w39UQeY/fgjxTJaMswOtRXrU0SQAG0jvWYRuLQN7nGftCdZkmvI4vZSvAn8SZm8s9L/ABAqkIH0UtQ1MwAnUTyLKJHkBtbDHwzOZxKXgoJrKlhUdQp0uSdIgySGMzEGYjC1xjtEvgFCj3dTSadVQ5ZaqaYGlSJMAelAIt6WJXG+KV8xltNZqSKpXSnpVmMeDYaRM2IuY5SRjEpRV0zoU7o48YzSqKvfsr11qAMkEK4i0n5NwJ2J2gEk4j8I4e+YqI1Qt3NkB72ahBsAIggWg7b+ZI4UkpU2YAuXJKtSSGK6Y1a3Mhi5k+EjfTtIJ3szQRqo1IUVrqrrqBaCshiI5N5AEc5imWVp+vTLI47YqdpckKOaKUvCaUFSzHwkwwMbaiSOt5ud8BuyvaRqGep1qktTpsVqAmTpeVkX3BM78hid2qr95nKzWtVZR5aTp/8A5Huwtvl5qjkGZFjrLK3K8HqBhscm+YJxosDNcYppXRKJNQBu/pgkiWSWZfDZgVV4kAyTy3Ve0vFQ61VUqi1cyaxWSSpKgX8Mx+cc8+dhafc/XBIdYVgSdQMOtoEN5dcDM3U7ypTkoD4booidgSu2wBsIMeZl0xKCfaFaVXMKaAqaflGruWHie3s5QLR0xFytVHFdNJ02IqCZpwfISNRIWR0EDedaQMZiorTP5tDbdjJ3iDYdPSwT7FZNnqABokNaLMLi+1ixA67nlhW6VhS8iFW43Xqsrl3BACgyY8NpBmAbTaMWB8GPF0Z61PM1KYBpqo1aVLCnYLMCRBtz8PkcJvFuD1KcK1MeKdMagasGLQWGwkbRtbA7L5DWJTTO5DPEc7Aelvvvf14eL8wNU9y+hk++FRqhNOgpMqoI1AANcgkgASLRJud4xzocYy1OWat+cADRWcDSGEyijlBNlEyIMWxXv9ju+XRsxxJVTSNFMVfD1AYkzM+W+BGby+SQqUasxBhkYCJEmZjYmAR0YEG4w8p6VuCxr7VdpMg4RKZNQCprdEDKtTWACSSVIYXUC9gVNjgfwzPVfCaGUqoLQ7v4RebALMb7zZoFr4jUOPLSX81SpobmYBPXxTIMCBqN4HLGtLtRVbVLrMmyoQBHQMTeYPhgb+vGaebHki1F7g1k3N8T4gfEcx3QmdChRb1kknb7dzhfzdXvGI1NUJjUCxJswfc9D+/EHiObqkyzVHYkH0yADytYWFpHT3TMrVUogdGVmBKsCGkDcjnYjY9DHQZOI73Snd+vmJO65m2b7otcS0RqE36SJFyD1ETHXEVaRUmYgnwzBBkKJVhvIFwRPkccBWdKpUG7W6zIsfPcnEnM5gKCrsRqACj0p8yLkTMyfLnMUackVV2V6pEfiLtSphCQGMlrzy8AJX5MCxEgG9uQhMsHU6hJIk8wJ2vyOx35nEjOZZiNIWfJQxEgzMDnpvYcsdv7NanTHesZOnu1UbHzEbgchzB5jGqNRjae7GiqQD4PR0u/TT7d8O/YDi+XpUayVyviragrKGHoKAYPtwo5RV71ytwRvEA9SPbjjl4lpIHi3Psx1OeFGjHvLcsTN8Vonu2o90QlZmqr3aGabOdNythB5QdumCWc4rkGprC07skTSAsKilt1/RDAj1jFeUsxTT/MBuJgGIAjnBM/YPPGhZqppUqTanLEAW8UnaJ573wO6Thb5iubuly9fsFO2mcFXNK1OomgpCabciIa4jwiNR9WINDIu2Tqg1EDESoMlok2nYAhGJ5EeZjE3N9iswwBFFlJQKbAnVqZi2/6IRf6OJPFOA5l1X/DvdaQYATHdo67k/paOfPC6dqGfMfhmRpWoSDqQNBggys87e/CPS49TzLZnLMC1Ms1fvCxJ161AgARBkiejNhhy2YzJo922XratCjXA3CwfPl7zhb4HwHNUzUV6FQIzSoiR6anl/pEX6YtnK1sChiztQVKmoyNaqrgRsPCZUkNpsSLHebYidoeACvUy5p7EKEc7QjBt+R0puRBk9MRk4fmhVFQ0anyS3M7Nq+2MF+G94qKHpVfCQB4CYUbfZywjbk9wpJEztBkEq0KyUHbvG0ySW0TqhhN+WodBNxbFUcX4TVoIrVIGqLAyRIJg25hZtiwM3lKkqyU61qjuQEALa316TL2EMb+W18KfbTPK00SrLVR1LBhGkjvDHriqvuxFGiNgzgZ1aVj0K1OpG8jUFbflpAJHlhq7dqPy3MQABC2Agf9NOQthMRTRNKoJ1EB9rETdfavsvhl4rxJcy9WugcK9wHjUIGm8W3B9kY1cGrm/l/Qr2Fml6IxmPafojGYvSNT5jl2ytBAk8hEz7OeOPHa1Vcvksu/g7umasKbjvGJF5IEActoxM7V1CrIwgkGwIBHtBBBHrGOXafI0atWo9V9IoBculKmhDO6rMr8lR6e8AQL3xl7S/N/Q43ZK/8AXNezHGqYp1FrFijMoUiAVZZJOtrAGUk2gAknaSnDDVYhGL1aCRTU0yWWmWCsCCAJcIxHeWA1wADuO4Pk+9ypqACkaWssZGkIZCpTdxd1NK8b6muDEO1fhVZ6VKjlilGkigHUomp4InQBsTHpQecY5U3Wx2ccWSKHZZSBTptSCIxJcqr1JKlSw2VSAQsEbGTJxvV7MuCoObdsuviNN5ZidWsnUCIuLECRHPBHhjUsvTWkzIpXf5IYncwzE78yb427RZsJl6+0imxFxc6TaN9yOXPCXSLdKKMrVAZgm87m/Xf95x53Z7ykwCgTctq+TBkETtqjytvjw2sQDyg29+I5qKlQE2lGEnZdSkTM/di9GXIS8yA6kdQQDG9jB9WIvBaXe5qAOZ0iRuqEDe3yccKPEDUqqElmmQIieVgQLx/HGZRIdtB0Pstrg+LlzEH3c8Py2EO2erFUo0bKVJZ2HyiTuR6rewYsvs3lMsctlQ1IPU0gsXAIENBCLFpGoSLgbEYqyu/e1dXJj67DY9dsWZ2e70UKbqFhJ5Xa5tPWP3YScnFF2GCk3ZL7X5hEpVGWsKTs+qnQ9AkrKl0VI8Yg3a0AmJvitTnijFTUIY7yed4sBGxti3OLoRw/MpUA1SpFrwzTveOe3XFI1KJauRMeKJ6AWn3DDxe1voV5FUmMmSCi5KMxuTA5zvbeP+Qcc88jbhG9YU7Dp/XLyxnGuL9yRSoqAEADH2bAxvtLX8o5SOG5o1ZUmW0hlgQACbjeT7z7pxj0TnLvK/QzuLk7BffNsZHO9t4/hjtk6FUtKI7T0VjM7RA5gYLJwzW353UBNyY2233nbr6sH0oUqRBXN1WgAi6giDIghZEhjN956QLIvH57EpIg5HghGpswrKdIcqeQn1zfpuAb4l1stFOEUpRIAA5m5I9LnJMEe47YmFMrUKk1nLFtRRy7FrCNV4JCAJFus4843n+6WVAJPhIJNlKwBO8g7e/pjDxEZ66jK/1RbFRasA5ziqDwKAALCPtM+u/rxAagtQgx3hiYmDvseZG9wS1xvFhmcouACbxBkiCw/ofv2jHDLcRdTqAEiwkA/vEH14fHw3d7xElJvmF8sGU3V1S8yQSL3ERe7WF488MPD+ENVUOoy/ch9Jao5pgiDMgTC7ixFwN74jdkar1ytE+Ekk+RETYLHqHrHU4l5rJLTy5q1EYuakIrjSsiRrIPpFQLMRF2IUwMWKbU91t6+AdKSuwb2wyQXRUFXKsHlQmXmBpAuoLNCSfKScV7Ve5Hn/AYY8/RRHIS5vLG06bWHIeKY3vy2CxX9I+vHZxSvEmA6DBfskf8ZlzE/nVsNz6sA1q3A64KcCzoo16VUgsKbhiARJAOwnnh7shbrcUao5RPzcrCd4sHWGUnUOhTVAkTBvcRFq08+DAr0vMFkmQYtK2HkZMg9cDaXb3LljVWjU5KwmnJsYIOqLREb+LAjiHGcg2p6tLNjvGYnxUyAZ1kWJiY2nYevGdxfmzUs2n2Yr9V6/3zHfgxzAY9+6lNPh0snpar7AHa2CFNHHean9Jjokjwgiw2Gzat5sBirstxfhzNKjOaucClyAA5wI0i435zgn2h7c5au1Oi+XqGlOpyWUMCVdRpUSGjVquwkgct2SpFUsjk26S+Qy5ejnCo7yukyPEjL5EiChtAP0p5YkcGTMqGNdg0hdMFTcTq2AsTGK4fiuX74r3TmkR6ZKiopKi4QeEkaQILcyd8TW47kgoIGYVluG7qmGJ1K4BIf9JBfmCRbCpDyzSaa0rf4D1mXqmuAukJAmdyTPuAj7cVd2uQPxPMKWCg1QpY2A8Cj+GHDL/CHlS4qMtVZWNGlSQQSd9URfy+5C4xmFrZnMZjZGqFgG3vtIE8gMSENNu+ZUwzmAy01X82E0hHIA8Sgi0sAYsJIF4xF4eB3JA2GqPpHA5czTaCJZgpMEESQPFBmQbTHuxP4bV1US0RIYx62ONnBPxNfAk92mDEPhGMx5SNhjzFtmtrcsjilJGzNAVDFPWGaOi+KPbpj24W81UqVie68Kl3Z2mFOtrl2mQgQKL8lODXaZSaiAGCZE9ARBPunEjsfkKPdoXOs6oRWMjkf+mBcyTdp8oxn7RV5ufkcXsr/wCdfMNdiOzFSmqVK5DKfHToGYRj/mMDYuVjl4Z6zh30AG/9H34g53PLSF9+QHPG2UckD9KJPM+7l/xjh6m3Z6RY1FUjpUylNmDlFLAgiReVnSY5xraJ64VPhJydE0jVNOagGlSJEam3PKTJ87DphxSTzM4UvhOqRllEmGqARbkGbaL4aLdoSUUVa/X2mevrxz4sn+HmLliPcB7/AEvtOOpx7m/+hfbvLWkbCbddvfjSZcnsgHs+rGqCosASxMaQsXmbRGGHP5dKYYpAcgh1HybSL8xogk9WPIYEcNpd0jwR4yAD0Xc+vljypmFLMYF1bTfmbCfUJv8Avw0t5Gc3yNPxKdoPXFvdhGnKxEhah9non+JxVlOkFrOok6YifOD7LAYs/wCDxyaNQdHB67qOQ9XPFWZ7GvhkNmZWnWy7Uz8vQASDB8S9Ik78/wB+AuZ+DHJJULEMSZYXNj7ScSs1TrBC9SsUTvUFOlp3jSfXyn+hjetxasSq98veO0KugSkGxYkxt0+3F2NrTuUZV4mQU7E5K5NKWNyTuepPniJW4dSo1gtKmJNOy3iQwEm+wB+2MaZrjGYV2U1ASCQSAsGDFoHXAzMZ2qNR1E1CNIJ3ibgT659mJkfhdFW6GSj2ZXMgVKt6dwqp4VJEhif9OoQq9BM3gR+Idi8qwMfmTsGkRPnN/cRgBV4j3FNVNYhYAi/S/vOJ2SC1E1UwCBfxC3W8jeL4ocsWOFugUgDnMq2VrKWZGAsrq00yQLauasI2aRsNWInFc1FiLhZM7kkMCdzPyfYBtidx8iF1BIJOqLxYXIm6xY+zC7nM2pIVww0/onboRb0TO3LcdMU1GdSitha6GzZs1BpcGLaTMSRcg77gAg/6fPEPNlAgUnxeksQSyk9Z8ICiw5sTjfLUSVLLcD0t5EbtHT+rb4hpTZ8zTppfUVVZIANgRuYAgzc40xH5qmGeETRIYgMur82GALPIJ8QBgG//AI7cwd45xpq6tTbu1qlwwYDUdIWoCRFoA0rIv4rWJjbhHDEeij2lNQi4uGZPFcyQPF0t6OBPFcmaVGhXbSalUtrgyV1KSq73EA3HMnC9zb1slArM5QpLX0ghIJmGCjV8kX6x0574Y+ynwcfl9Dv0rIgLMsFCbrbcHAXiOeRsqqEEVleXGkjdSJmYNx6/fh4+Crir0+HBFgDvHMx1brjbiyOOK31ZGl5A+r8CFST/AIqlt+rb8WFrNfB0yZk5fvVLB9GrQQDFNas+lYeOD0gnyxaFTiLloLzJkiTF+YGFriVI1sxWUtHiid5/NIRY/wC2PPGdcW5NpIshLxJSdLrVkfI/ApUZFf8AKacOoYfmjaRMTrxL/uTf5zT+rb8WHTg2dahl0pIQVQQDEk8yfK56Yz+2HJhmMHe8YWfHY4NK7+Qs5LU63+wij4D6lyc1SH/pt+IY51Pga0752j7KTH9z4sWvV1amX1ibe/n9mIrOSN79NsaoTUo2iTnKO2xXqfBIokflifUt+LHQfBGvzykP/Sb8WHtHjSvMX/r345txECroPpESF8t529fuwcclJb7C68j5K/0EkfAxAn8uo/Vn92ucef3RL88p/Uv+LFgjMKDF/wCun3Y72IkGeX9eeDSRHmmytqXwVhNsyrEGZ7ogfa2APFst3L1qcyUkSOeLpWl192Kc7WH/ABWa/wBxxr4bJzigRblK2KNM2GMxrTNsZhLOi1uWPxk/nqcGD4r9PA14gzG8eWB/Z2pS/KKbKFLKdVhfwjfG/a7ONSK1E9JQY9oj+OF7sVWY1KjN8ldI/wC4wfbAwnaX5jfw/s4nYv5S+ZYtfiTO2rkSSDvzn+OCGX4sAjmRrZgLn7PdhUyzXH2X/wCcddYmJ26Tf288cdRVHoXLcf8AJ5wOxWZ0i/nPXlhN+E+qQaKAGJaofXAW3l5eeC3A82o1KpOsmSTtAE+0+vC18I+f11qPIrSvf9Jj+HCxXioGR+GxT3x3Zi1IUhybUOUkgCD7scA5vM42V8aTM0pKgXSQ61R7CQDG8E7ddtvXjV8tDHSRYR4Wk32IGCPaPKBaysQdJIMC50lQYB5m/suOWB2WI0FWF91cE+EGDEbRz6zhk7VmNphZM1T7x2I9JukbADb2Ye+xfbuhlFdWpudRB8AXkD/qxUrVowQyC61Yl4IHhHnK7k2iCbAzIGGpJDpqty78120WrksxmqdH0KiimtQg+IBIJA6Ek26Dravc/wBp69dzUfQGYCYS378SeCZVjwetU5d+UYdIKAfaDhLOYaSOhI+3EGTQyjitU/LFv9I+/HatxR9N21NzMC0mYHU9T68LPeMVJnliZwLiD0tLjQxZTPeqHWzqJgxynYjCuOrmBtPyDNDjNVBZoBn5CX9Z0kmTGOT9qq4RkIUgiADYLvNgLkmD7MSF40taqS1BAQvg0hQl7eiReNU+sj14I5bgXDM0SPy4JmJI7q1ISDeEcXsD6LeYjnV3SyOxXJ9BCfP1NR1sTO+xknp7PVjekUKmWAIMg+W2kcrbgRyPXDfx/wCD2tSTvVCOm4grMb77E7xH7sIqQpAKENBkMI1zaVt0G3kY6YscKAkkdqeaA1aSVBJA/cPb4p9mPMu2t0k6WURO1xMN1Bgj3Yj1QCAANKmDIN7SL3s2NEECTM6iDfaP/se/ESJyGCqwOoiRzgMd2A87+LmceU8tuFBYtCAEzMkRE7GQNv445cLyvePTol9GonSwO3ypPUeH7cM3D8nUoVAK9AkSD3qLqQgRHXSQQG6YWTqJZ5ChnAx8bEksLg8jh1+DpW/IdUQgqPLe3YTYnALtFH5NTKpTH5xwWUAMZLFdR66R/XJm7B8RFHhNM92tSoa9QIhMSsjUTYwZAA6mMW0p4aQKXQKU31swG6iNogb77R92A+brd3Urs4YXAPrKAC+0/wDOGjjj0qZSiKJar4nJpsyBAzaxJAEtC7AWA9WFLM58hs4VUgCGVRJv3arNxNxBJgb4SOCo6kwLJBZEpq65rla+fxGHJZlqiKRqUR4vCbes7Kecfdjrmsyi92pIDP6Okgsxvyva3pHnYAm2Nc5xirW/KNJYUGppUBGkGnUBnS7Ewwb0Rb5G43xA4q+XXJ0qoJpVqgpVACu2iSUBAsSdRtsQL4rhwMHLd+TEztJ3GPny9dBly1eUKaWlgeW3lc7ib7+/G1A1IChfEdpF/aML3Z/OoFzk1apDMVRtZqVNl8KtuSGHtAEi2CPBc8q0w+syE8RY+ixQ2ncmZAvtGL1w8sSrV5laz6/8Xyv/AFyJQrDXuskAwJ6EdOuMcqGusMVv6hEjygx7j54j5rjIDPVgImvwqy+OrAYMBe2g+I3EgkWvgfmeLQrsuZpklR4NJWS1pCmDqEIZmCNXMDBhjadOS6r165janLbS78/h8a6Lz6BYiTP2evbHlZwIYEAyZPlBOOXCioVQ7TWqEKg0ggKokkRYbn0pJHU3wb4ZkKTsrd5qVWIh4UkiRJUAW1cvLAlKaloLIwTWvyYPYkgS5Aj3+rFSdpm/xOZ9ZxdmZ4avjIMKqggoRBJYgiY5EQBM3PlijO0h/wATmLk+I+lv7YEY18NOWp2PjxpO0LiG2Mxqptj3Bs3Nbjx2zcCJEiNvZgL2Yo6adTe9SPYAPvOC3a+CVB1R/pEn2DrjhkqelAII3kEX3I5erE7Sf/J+hwex9sSCmVpCRHK9jiVSpAGTJ9+IlJyL47o3Wcc2ztpBnLlVTVpJ3g6rCN7RJmY9uFntk85ogAABEEf9oJ3PVjgpSYyIN+R/o4Xe0NYtmapbfVG/6IC9fLAS3JJ7EPuSdh7r41YH+v8AnGvuOOlNm+SJbcAb2vb7+WGEbCPbPJKlKk2ok69MFSP8tWtJtJbaw9xwH4hw1qdMsDK6tBvBmLW9WGbP5kM5p5hhGulUgbQARBNwJ0qD5Hywu8QzhddBHp1S9jbc+3nbywU/IyPmLlaqC7KOX8LYOZTjSLl2p2Hh3FoaRpMRf0QJmZdifLnn8tS1LUeBPhPIHmCfYI9uBlALUesCVVAto2ADqBH75xbSlFEcd6ZZHZbiC/2E1M+k9djHSGpm/uwqZZkLlXTw6vTvJMyRaB0529pwQ4DVH9nkLdRUaDzPiBxEyjsGJV6ekMdWt9gSAAADAJM3InAa3IdamSiY9GPCS12uAYWdhO56jEGmn5tR1R//AHDEygDOpqlIwugANvcHcjYdT7sdKFBBo1I8aSAWsGJubRyi39RLoK50ceFORm4uAFZRIjbnB6xidSK/lkgCzqQek0xq/wDLVfHXL0VUgqI94Hu2x1pZNS4bURedlPutPXngJpF2h0SM/Xenmands6qzAsqkwdSjltz388CWzbkF6uhmBnxLe4KmGggQNhEH24aXyQLd7UBdSBpU7bAeI/dvgDxbiFOmSERV2hlFh5hZPPrinvG5bGact+QF1lzUVEbx3KiIgRBA5Hawv4j6zAzAa6AFgQNMWIgWsN7b8zG+JA4ozkXIBmSb2N7DyiOR9+D9LgPeg1B6CqAhMyxBnbbSOo6wOoE8uj2tgJsjcErBatJ4J0sAyxBBddO8Xud+Y59Gde1DlmgKrA6iCwAII2iYgkjYnmLb4Vc3QdKbq5uqhgrG4IYEgQB1uJmBbAvP5iSCDsBtbT1i9sK8ccviJJdSbxrOqVNJGYoH1wRYHS153mWb3+WJnY/M5h8v3SBNFMuwJLKSGPiGpbxP7zgDmBC85ME+0H3Hyw3diqlKnw9jUgCozgk9AYuemNGru8fhNWLHHJWrkcs9ncwFLCmQ6hVULcELF1aASxAJLR1mefPKZ5pqEMuqoBckXWIja9iPotjvWaszRRJGsyvdpJA0/JMkXm9gBM8sScr2XzDXqd0mpdJ1+NhGzdJkbT6JHSMGWaLilKl9mSGGUMuqO9eTVrlRvX4zSddBIVShCOxKGoRJYnTUsNS2Jv4iOmI5z6Fafe02qCFGmZCKxnSzRzJJJIkeGTAIPXMdmsuKiitmHqFaYCqqhnAWb8lAlvlA8t8SstUVkfuilNTJV2LPGnm59I3XZYHTCqet+FW368xnDQvE6S/68viwbw3iaLUZTqRzUsBTLW1BguoyAdU+IjofLEPifEAXqKqMhNXUTLapWYAK+iCTJE8r4kU2ANR9KAavE8zoW0AAAtcrMGTJ6YIcJzFGrTShQYpF/Hqg7AmQfEbQedzbFinNuoqytwglcpV9fX8G+U49VpqFreJdTPqcjUokFFCm3ydysHVecceMcRpZjKvWj84XUKI8XeSzfJADDTT1RAFsQ6WWytVJDVKgU7ltKMT0JUkxJ9GABzxxzHBS9RwFWjSTSAVJ0taZF/E2ljc+Q64mtpapKk/OiaU5aINNryTsIjiVZKYPfrQADBUmGIb0hIMgneYvoAJ3xNrdqKFRoq0mclZWmjNUUPYjVJBLG/kCTIGF/heUqli1ICnT1mSIiV8NxzN9/uxJTswG7x6hJGo+KmGdmHIjSP0f0gLjpgd4kw6HW3r9SZkszQagMvrK1TUY1KUd36SrCQCQxEXaSSfsUOLqFrVlEwCQJMn34c04WX1MVFKktMCmaijU3O4mVItyvNsIefTS9RQZiRIBH2G/vxbgnu/kWRjTBq4zHgxmLTQxz7U12VlZDDi6kciMaUWMLIYkDxEjcm5PvnG3HFLVKYAJJIsOf9DBocGy5AirpM9G8jBPI35xg9ptLLv0OB2ZccKaIYJj0X9x+7ElWe3gb6JxLbs8o9HMAHeC0RHrN/Zzxn9ksthmKZMTMg/bq92Od4Tqd5M6cKJNVAVbedjyvhHzOad3doPiYtseZJw35vhWaF6WaQLHKByg3nmJPtGIFLgNQDSWvsIprpBHMmbi/LBVIDlJi5qf9E+7/jBDgYmpDeG0AlZueXkYBHtwSp9m6pE96FJO3dDrzE23v/RwbpcHpU9Kks5RpNTSEDtDDRTWwIAYksZ3NhhXOPkJqbFvjAD5mvtA0qpiBqYkiR6gffhXVvGnkf39MOWc4Ue+Z2JC94jeBgxAAGkFRJ5RfruMDH7OhzUek5I1E6ChDXMwtjq3+w9MGMkm7Ep3ZEpZRarqGIgMp0sJn3+6MPef7L5VEpjugKjiGVUpCCpvICSRbab+zCtT4I0qQSL+IX1LHMBiDa3PnuNsH8zlaigks9RvRKimquoHMwdXkAcLLyovjkpbohdnMgHFdLQHQhRYDVUKmAo522wbznYKgE1UiJdojVVYGTHMgCDhb4RKO2k1bkN6Mxpv4gDO/wC7Ben2iZG0t3mkSQdhfxR1AkT7MF2+TBGUfNApuziK/ch1BF92MTI8RJncbdBy3xme4EKWkv4gZEhmBW0ETq/qLYn5XNrWqgg7TsfVz6W38sZxPiGtBSBEK0gkrJEeR6n7cMm0+ZG40LKcJrIXNOt4Q0qNNVvDNjBpkWBG+JzNVJAVggJuSpB9moR9nPB+nxSAkkSoAgEf1viI1dWfXbaBcdZnf+oxZKc5cxfDH2Sfxeq7rTop6IEmVJmL7AcpERhL43lKr1NMK1R5MU956m8cvVht79ipMEjabeW1/VgVk3anWNRhLFSNBuADYD1kAkx9uMqjLGtt2LpjyQt/2WUdEg95UJWxsuxg2k2/dGHFMxWpyPSQKCsQI0hlgxMA95Mcowv9oaelxUSrNQggBZlTGmSSbGOnTHGl2hqU1AYEgmTAidoj1D2QcDLjyTS5E0pMK9rOK06zsUUAGYm4MjmeR1CP/rCXT2HiECx6iP8AiL4lVM0HJdfCAxETeGkjlAjb24hDKPPhUspMQN+e3UiJ9nli/DBY46RZbsLcSqoUTSCLGDaCJvMC7THqjlOGv4P8yq5ZNZVUFRjLczMgerrhFfK1qYAqKVBBgGx3IJK7ja3XDZ2Jy4egsiys5n22/r7sdHgV4qXRmTtCo8PFvyl/Yb7QdrzSpKaVIqHspYaZEA6rcr4UD2ozFQ+J4E30iJ8pnb1Y59rM2O7pUjY0y5HRpaLeY0/bhXnnN7x7sZfw+ODe31Nq4rJkinf0LD7McNzlVmrLlqr0nQorAgAkMJiSCQSsT/zhirZNTT0nJ0co4EMzNqKuRDaVDNsdrj7mLKcTajw+nVpIrCllw6hjAOlNUW9W5xWP9vk5+hVaUGoM6SW0lgJM8wSzEYGTE37LLIZEvaVhriOQo5OmvfCtU75pCrFMnQI2gvHjtsTyGPMxwSo9FqZydXLa2LSFeowOkAGVJaYB8NtyI3wT4/WB4vw9XJYKGYAxCsxsduqA+wYau0/GmydIVQgclwo1VAgBab7HaPXgxxVvb9fYV5LvZevuJGXyKvTAAqyEVRVZVpCVTTIpsSxNhOqP447IiJSXUyu8eNtJfUwEnxEgR0mABtivaXGa1UMKjlmuGJO58osB7MG+B56KNMtMKHiByUxHrg/YOQxdjeWKbcvLbb+/6Rlywwzko6PPfev2/lvmOWfzoNOKmgqosdIQKNr6Y1D/AHTfBekjMFVXKU1gKii+wmTtMzyOK+4dmvykjUPDStvIZjKg7clB9rYauyGeNRGBJLIxUzvYn7iJ8sX8VDFKMXGOz+/z+/0M/AzzRnKM5W1W3T5fb6iVnRUz2YzBYPTSgrKqh9Q1oTZp2LRuBywFzyhXdVnSCQJ3jlPngp26erlM9Xak5QVtNQgCx1AzM29MP78ABVLDUxkkSTiiCS2R1MLbk2zkMeY8xmGNY81a0Zmieh6xyPXB3+0AvokxzOuw8oiAf+eWFXMqHIJO2B4tTEOwOo/KP342cZ2bPiMmpOjzPD5ljgolg065edIM/wC73cgJxrXFNRDiSf8AaI+0/wBHFb18xUg/nav1jffgf3r/AKx/pn78Yn2POP8AkjbDKmWzlqq7wAoN4jzJ3H8eeJ1JAfSpHyuoM9ZgTz92KZ/KKn6yp9Nvvx3o1qn62pcfpt9+J/4rJ7xZ31Ityvw4G41AbkCOXmJ5c/LHDMZQqdQDNIOxnbnsDcc8Va2YqgWrVfrG+/GiZusBatVH/qN9+BLsvL7yJ3qfIsF2RvEouLSCBaOYsSZjfBSjmVIBLA2All0+qTMD14qc5ioLirUn/e3346d/UP8Am1frG+/CS7Mye8FSfNFtV6BIGnxEXs8n/wArzf2evEXM5v5Rpl4sWaHP0o6AX8sVXUqOB/1H+m3349XN1R/nVfrG+/Fb7Pmv8h/FJcyzM3xEs2rSpJP6MmIjr6hHkOmNcvUUwHLBdthYdIi3sGKzbN1Y/wCrV+m334w5iod6tT6bffgfgpdQ91J+ZaH5kghgxmZOgA7wBz89xiFU4dSERqA6jf2jVb92K7NeoP8AMf6bffj3v6n6yp09Nvvwn4SaftDfh5dR9OQpSfEQY5gz6hAicdm4PRG1m6W1EHYiOWK+FVyR+cf6bffjqXcf5j/Tb78MuHn7w3cyXMsLhtGmKkGQwUlQdrC0385g9MRu2LiW0CQAANwbSTf/ALm9+EejWfWPztT6bffghVBO7ufWx+/Ajgd3YHiae4Sp5R6igGPKxPPVAA6En3DHHtDkG0IKZsu5IMC0iGY2vY8rjzwJqagVh3G+zEfxxj6m9Ko59bsf3nDrG75jd26A6VSoNhDCDI2i4jmMGcn2lemqpTQBRyJJied9uYjzxGfLAsJvjcZUYbSgdyyXxPiZrUlJKkzsFggEEgSRtJbYxvho7C//AIY6l2H2/dhIzXISTbnifwjtHVy9IUlRGAJMmZvfGjg8kcU7kZu0eDyZcEYQVu7/AHJ/HMkrszNq8JNlAkhoNp2grOFPOUAkRruNmWDuRy9WCOf4xUqhgyKNXScDaxZo5ACIknmTz9eEyzjKTaG4fhcsIKMkWP2d7b5c5Fcpmg6fmWpa91YFSokiWUwQJggRhD4kysylbAIik6pghBt7f3Yj0XIIJVWA5NMH3GcaNSY+zCaky7uMnQLZvj9WtWpVHg1KelRp8JIUyJjYxzEYce1HbWnmsslNqZFVaik640GAQSsXnax64r567kIsABAQI84JnzJE+3HX8tbSy6EOqPERJETseW/2Yikidxk6GlMfm6j2U96VA66gT7l0/wDlgvw/iIXLQFYsnMwL8yPbgCC0noTJHn1+3G61HClbXtP9evDKdciuXDSk90PPZ+jTpUiq1FbV4pmOQ5G+84Ar2hrUK9UUColmGorJ8UExJ077GMBWzLFQpAta98ciWJ1Wn7hH7hi7LmU4xilyKcPBZMc5Tbuybx3iz5gqKztUqKNKnp4jawAuDOxxzMiQQRFoO+PO+JAOlBACm28GZJ3mf3Y3zuZNR2c2LGTGK4J8zbii09yMMZjWce4Y0WfV3xSyPzSh9Wv3Y1+J3D/meX+rX7sZjMHvZ+8/qczTHoe/Evh3zLL/AFS/djz4kcN+Y5b6pfuxmMwHln7z+o1I9HYjhvzHLfVJ92Nh2I4b8xy31S/djMZhe9n1f1JSM+JHDfmOW+pT7sZ8SOG/Mct9Sn3YzGYHez6v6hoz4kcN+Y5b6lPux78SeG/Mcr9Sn3YzGYneS6shnxJ4b8xyv1KfhxnxJ4b8xyv1CfhxmMwNUupD34lcN+Y5X6hPw4z4l8O+Y5X6hPw49xmBbDZnxL4d8xyv1FP8OM+JnDvmOV+op/hxmMwCWz34m8O+Y5X6in+HGfE7h3zHKfUU/wAOMxmITUz0djuHfMcp+z0/w49+KXD/AJllfqKf4cZjMQls8+KHD/mOU/Z6f4cZ8T+H/Mcp+z0/w4zGYhNTM+J/D/mOU/Z6f4cZ8T+H/Mcp+z0/w4zGYhLZnxP4d8xyn7PT/Djz4ncO+Y5T9np/hxmMxCWzPidw75hlP2en+HGfE3h3zDKfs9P8OMxmISzPibw75hlP2el+HGfE3h3zDJ/s9L8OPMZiAPfiZw35hk/2el+HGfE3hvzDJ/s9L8OPMZiEPfiZw35hk/2el+HGfEzhvzDJ/s9L8OPMZiEPfiZw35hk/wBnpfhxnxN4b8wyf7PS/DjzGYhD34m8O+YZP9npfhxnxN4b8wyf7PS/DjzGYhD34m8N+YZP9npfhx5jMZi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18" name="Picture 22" descr="https://encrypted-tbn0.gstatic.com/images?q=tbn:ANd9GcRiws7ooDVR0wIe7kyp_YgfgD2DTj4yoqA1SjOylNRchv_NV44B3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81128"/>
            <a:ext cx="2438400" cy="1828800"/>
          </a:xfrm>
          <a:prstGeom prst="rect">
            <a:avLst/>
          </a:prstGeom>
          <a:noFill/>
        </p:spPr>
      </p:pic>
      <p:pic>
        <p:nvPicPr>
          <p:cNvPr id="4120" name="Picture 24" descr="http://www.plandeestudiosabaneta.com/image/foto_ppal_josefelix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09120"/>
            <a:ext cx="2428875" cy="2057401"/>
          </a:xfrm>
          <a:prstGeom prst="rect">
            <a:avLst/>
          </a:prstGeom>
          <a:noFill/>
        </p:spPr>
      </p:pic>
      <p:sp>
        <p:nvSpPr>
          <p:cNvPr id="11266" name="AutoShape 2" descr="data:image/jpeg;base64,/9j/4AAQSkZJRgABAQAAAQABAAD/2wCEAAkGBxQQEhQUEBQVFRQVFRgUFBQPFBQVFRQUFBQWFhQUFBUYHCggGBolHBQUITEhJSkrLjAuFx8zODUtOSgtLisBCgoKDg0OGxAQGi4kHyQsLCwsLCwsLCwsLCwsLCwsLCwwLCwsLCwsLC0sLCwsLSwtLCwsLCwsLCwsLCwsLCwsLP/AABEIAMEBBQMBEQACEQEDEQH/xAAcAAABBQEBAQAAAAAAAAAAAAADAQIEBQYABwj/xABKEAACAQIEAQcHCAYJBAMBAAABAgMAEQQSITEFBhMiMkFRcQcjU2GBk9EUM0JScnORshc0obHB0hUkVGJjkrPT8AgWQ4JVwuFE/8QAGwEAAgMBAQEAAAAAAAAAAAAAAgMAAQQFBgf/xAA7EQACAQIEAwUGBQMEAgMAAAAAAQIDEQQSITFBUWEFEyIycRSBkaGx0QZCweHwI1JiFTOS8XLiFqKy/9oADAMBAAIRAxEAPwChxflc4oruokhsGYC8K7AkDto8g/uOoweV7ivpIfcL8aLIidw+YWLytcUN/OQ6C/zC/GrjTTuVKi1bUEPK9xT0sPuF+NKD9m6i/pe4p6WH3C/GqC9l6nDyu8U9LD7hfjUuT2TqO/S5xT0sPuF+NS6K9lfMQ+VzinpYfcL8apyCWE6nfpc4p6WH3C/GpmRPZOop8rnFPSw+4X41HJF+x/5Cr5W+Kelh9wvxqlIr2TqL+lvinpIfcL8aty6F+yLmMPld4p6SL3C/Ghzl+xrmd+l7inpIvcr8amcv2Nczv0u8U9JF7lfjUzE9jXMIPK3xP0kXuF+NFcH2Vczj5W+J+ki9wvxqXL9kjzJSeVTiRA85F7lfjRJoU8OlxHfpT4l6SL3K1LrkUqHUGnlV4kSfORaf4K1LrkFLDpcR/wClTiXpIvcrV6AKguY0eVTiWYDnItf8FarQLuFZ6hx5UOI/Xj90tFZAdz1G4nyo8SVSRJH7lakkkSnSUna5DHlZ4n6SL3K/Gq0GvDx5j18q/E/SRe5X40zKge5iCPlb4nc+ci9ytDlQXcREPlc4n6SL3K1eVFdxET9LvE7/ADkXuVqKCJ3ERf0u8T9JF7laPu4gukhreV7ifpIvcrUdOJXdIX9LvE/SRe5WiVKJTggkXlZ4mf8AyRe5X41fcwByowPEB52T7x/zGlGxDQNKIhP4dFmEnqSm043uKqu1ivUVjehpFtQhI5RrVFj7VChsmg1oQrpas1vJbkW2IHO4ktHER0FXSR77NqOiv7TS5VFEZSoTq67Io+PcFkwTlZRdCfNyjquOzXsa24olJSWgE4ypyyz+JBQbUSKY4ioyiO7Ab1VgsyS1LXhnJ7EYjVEyqdnmJRT4aEn2CglOMdxtOjVq+SPveiLH/sfE/Xw/+eT/AG6Hv4DvYcR0+L+w7/svFfWw/vJP9ur9ogC+z8R/j8X9jjyLxXfB7x/9ur9ogV7DiFwXxf2JCcksUBbzHvW/kq1iIC32fiOnxf2Hjkliv8D3rfyVftEAP9PxC5fF/YpcThXgcrOhjJOmbZvstsfZTYSUtjNVUoaTVhbUywpPURU6a+2hCv4WTAlhrRoS5ErB8Hlx3Qw4GW9nlbSNO+57T/dGvhQ1ZJF4eM5y8KJXKTkHJhUEkDNOir50FQJFtu6qOsnq3Hr7FRq30ZsqUZw13RlYiDqK1LYQncARqfGhGcBpFEihg3qIj2HWpqFsbJtVMpC2o0Aw+H7fZ/GrYtguJDzsv3j/AJjWY2IQDQVaKLjgaaTfdmtVHiZsQ/L6lKv8a50tWbhSKFlo5BrQhcB4BJAAJYmwVRcknYAdtQBuxu+S/JFYss2LAaTdYjYpGewv9Z/VsPXWepW4I6OGwLfjqfA10mJrPmOrGkRZ5QwKsAyncMAQfEGqzWDdBSVmjPYrk1hWNwhQ/wCE5Uf5TcfspixEkZ5dlUZbJr0ZGXkthhvzjeppLflAqPEyJHselxbfv+xNw2DggZRDCudr20uxy6k5mue2g7yUt2O9jpUV4Iq/Vh5uJlSt1IBF3vvHsAWt2XNj+NBuaXaNrrcTG40rlsxF2CtYBjY72Fjrpp41IyJWpeG937gf9JNzZN0L3ypchRroue/VbckVe8rIBPLSzy+el/8AsVuIsY0eO2Y5RlNsrE6EE9nqIqk+DDqU9pR9fVMd/SBa7KxAyFgCF0dTYqbjstqKK9tLCe7zvMpaBsBj2YXzMTkUkOmUZ2BPRawuuh76jeiBhTeaVr+/+bD04gWzJIiuAVDlerdrfQa+25N9qJNcBdSlLRSSfPpd6epFXguDnGdEKgk2MTMmxtfLt+ymRxE1xM1TsuhLVL4DU5HQXB52fTbpRf7dH7VIzvsmn/c/l9i0wfJrCoblDIf8Ziw/y6L+yo682VHs2jHhf1NHDIAAAAANAALADuAG1Bcd3SWiJCS1dwHAxXK7kSJC0+CAEm7wCwWQ9rR/Vf1bH1HfTSrW0Zzq+Ga8UPgeaHrMCCCDYhgQQRuCDqDWlO5nT0GsKIsZbWoiNaDqahbGSbVTIkOo0LaD4ft9n8aJi2gXEx56X7x/zmspsQgGgokCXXAhpN90a00dmZMT+X1KNB+81gW50BWFA9y4iLvQhPYueR/GoMNI3PqRIxASYi6ottVP1bntFLqwk14QsFiaNOo+9WvB8EegNi7i4NwdQRsR3isDZ6uEE1dAHxNDmHKkR3xVDcZ3aSuwcGPgYFHlCYhivMo5srqb63tYG9rXIvfSuisD4fE7S+h5ep+I0q9qcb01pfi+q4el9+g3FlojlkBU/wB7+Brn1ISpu0lY9PhK9HFQz0ZXXzXqt0Q8TIGAuuYX77EHsKnsNVCST3DxFBzjZRT9dPgwUKM5APnGsRaxZtT6+4WFzRRbk7QTuKqUo04KddxUUtW/u/tdlkOHwRBVxmPTDutiI5BncDszWGnhatqwct5NLpY85U7foweWlGTXNytf0Vnp8PQ5YeHA3/pWLcsbxubki1zp3aaVHg/8vl+4uP4hjFp90/8Ane/r4Tlh4eNBxWLrZvm23vf6u16nsf8Al8v3J/8AIVt3b/5f+o8pw67EcUiBYWNo3/GxG9tL+oVPY/8AL5fuR/iGN21Savyl/wCoSGLCtZcNxGKaS2VIiCmb1DQXOg76jwbasmvgXT/EEFK84S9cydutrL6kCSOSLNG4szuSx20Nr2DXvoLdtZZrI7SVjuUZ+0U89KSknu1pb3PZ9A/D5ipcEGxYsDZQDffRTpr6hQt8R8INeBp6cXbXXp9kWcOILGy6nuGtXBOTtFXYqu4UYZ6jsubOn41DETG7j5RmFoVN2y2JYnsDDTok39VdCOD0s3r8jzFTtxd74Y+D5vqvsWGGxgYAqbg6gisbvF2e53I5akVODunsTYsRVpi5UyVHNRJiJQseU+UXjGGnxCjDLeVCVmmXqvtZf7xBv0vZrW2ipJanCxFSDqeD3mbatJaGDcVEW9h1MQoZINKplodb91HEXIPh+32UQsHxT56X71/zmspsRyjQUaAZccD/APL92a1UeJkxH5fUo029prnbM6A5hQNlobH1qoJ7CT4YNRJmedNSLPktxZom5iQ9A3yE/RbfL4HX2+NZcVSus6Ot2JjXTqez1Nnt0fL3/U074iubc9oqZCxWJY5UiRpZpCRDCgJZyL3JA1yix8bW7662Ew/dpVJ+bguXX1PD9vdr9+3hqD8C8z/ufJdOfP03yjJmzGXpOxJctvmGhHqttbsrqRjG2up5SUncvuEcrcXhlEYZJ4hoIsYuew7lcEMPxpUqV1bddRtOs4SzLR81oy0/75i7eEwlu9cQwX/LlP76z+xw/sR0l21jUrd9Ii43lripAUgSDBof7MpMlvvGP7rU+FDKrLT0MFfFTrSzVJOT6u5n44lFzuSbsz9JmJ3JJp8YxjsZpNsseH8JebqqqrYnPIMq2G9jatdPDSnHPol9fcZa2KhS0bu+S3BcV4TLAfOREAX6YW6WFrnMBb6Q/GgcMvJhRqKa0+BW3HcPwFTQLUbIisLEChlGMlZotOSd0zQcL5ZYvDqEbm8VEPoYxSzAdwkBB/Gs08NdW3XU1UsTKEs0W4vmnYsxy+i/+Khv6sQ2X/Ll/jWb2GN/Ijo/63i7W76X89xA4ly2xcylIxFhIzplwinPb7wkkeItWmnhrK2y6HOrYqVSWaTcnzbM3zC2sLg3zZr9LN9a/fWjuoZcpm7yWa5quTHKAm6SEZwemBs49Io7/rD299c3E0O8/wDJfM73ZXaPs0ssv9t7/wCL5+nP4+uxgxV+2uTex7JwTV1sZnl5yjZF+TQmzyC8jDdUOyg9hbX2eNa8PC/iZ5/tXEZP6Ud3uYjC4YLfvrekcuFNRQZ6IYgY3FUgnsPpqFMHJtVMiHijiLkFw/bRAMZxcefm+9f85rKbEOUaLTYimW3Bh8792a0U+Jlr8PUpIxofGudI6DHOKWyLYbH1vZUDewa1EKIePjsAw0INwfWNqguomrSjui/mxjvCrxi5IBI/MB+2uXRUKeItPZfxHtsdOviuy8+H80kr23t+ZL+XN55GsdhjLJLMFGKmbm4mvpGoH6sAfm2Nrg65gN+yu1JZvEj5uvD4WrE7yp8io55BJhLLjJFeRoB//SsVs7rbqyC49Tbb1UZuJcoXPGs+tjcEGxBFiCNCCOw09SuKcbDw1Xcqw4NUuSw+PpEDvNtN/Z6604Oh7RWVPhu/RbgyeVXPQ+SnOyWkawgRjEgkW95Ql0MhHWHZYWCkAeuulipRi3TS16cF0/nvOM8PFSzRSb3be2vBLfrxb46FrPilgjL2ixOKEDRIwLyRRtEGZ86W5vMp77FrWrzeNx0YVmo7XWl9dXbY7WHw0nTjfa2j6/ziYbAcBixiTHDO0kx1hgiiysDfM2YXyiMqSA3YVI00vodfK8shL0klxM5isLJESJY3QqcrCRWUg72IPqrRZ5c3AvNFvLfUBnocwVhQ9XmKsI0wG9RzS3LUWwEuJJ20H7aTKq3ohkaaW5J4bgXynEK6xrEbhnJ6TD6KgDUna3/7S7cWHc2XJ7HyMrvKvNoWLIv1Utcgerurk4ucZ1PDvxPcdh0q1LCvvtIrWN+X25GVw8hxErzPuzE69g7B7BaujThlVjy86rrVXUfFjyOk3jRj3sgbirRIgxuKpBPYfTBYOUaVTIglqOIuQXDjf/nfRAMZxgefm+9k/OazGtD1HRXwp0RLLXhQsZPsGn0+JlrapepSRjfxNc+R0GOcUtkjsMQdL2VEG9g9qISCxS3WoE1dE7k+94rfVYj+P8a5ONjarfmj2X4aqZsFl/tk1+v6ncSQxHno7jYSBSRcXuHFtmU2IPqrRgMQ4yyPbh9jm/ibsuMoe1U1qvN16/fp6HqvJPF/K4I8ZJ8omPTTFjDsRJLiYynMrIVKlIAhLKtwoLkt310ZxszxkXdFNys5KfLlaWJcuNisuIAK81iHyxsFV7/OhZYwHIAksbVUZWI43PLBp6uwg7gjcEdhptxY8GpcqxN4YG5wBbiQdQAHMXB2A3zbkesV1uxatNV3mas4tdBWKg4xamrc7nonJHlHFHh5FxDczzHSOzGcsNfNnXOCo1GmnfoX9owSq5ou9/8A62fPkc9UFbfR7L+cfoi6jbBxQIDEGw7yxoJVlQqrSZTzkgOquGUXva1gRvavG9sYCpNTxFFPvEutrK97LjdP3+47GGrOEYxlqufJ9eRjeM8q24e+Jg4fGsTCQZ8RCl+bXTQFgTqSLsbAk6ba12bTlVo061STba47v7ei94utD+s5K2vx/noYzH42XFs8kjZigznM7HTQEjMSSTYb131nqaLh7hPhhvu2VvO0nONyjTIapyZdkNqixVFzUWpLl/wqLnSC3zcWiL2F/pOe/sHsrn9oYlx8ET1f4Z7KjWbxFVXSei5v9vr6FxxPEWhk+wR+Olc3D61Irqep7W8GDqSX9rKfhsdkFehjsfN4aDG6zeNUa+CBvRIiBDcUK3Cew+1MQpg5dqjLQSiiLkFw/bRsWN40PPz/AH0n52rM+BtiGUdFfCtCWhmk9WWWAFi/2DTo7meey9SkiGh8a5r4m+XAe4pbKQNB0vZUQxvQkUSEgsR1agZK4Ato2Pe5/cB/CuXjnep7j1v4ajlwjfOT+SSJ2IXMjA9qkfsrNTeWSfU7WKpqpRnB8U/obT/p8xGdMdC2q+ZfK2oOZZI3BHaCAtehmfI4m2x3JdTN2fJiRIykghZFTIZJjIxMlkCLGR82VvbQELGXMLyy5NwY8tJw9MrxgIrEgJjAgCn7Mm2RzYS622BolKwLjfU8tuVNxoym/gyntHqIplk9GL2NNysxubEwYmG6StHFMwRSMk4AYsneL2I9t65vZKVKMqcvLGbS1v4b7fA6WNp1asKTabcotKyu7J/XX3WFxKOzyTYrDOVyiSRljRSvOEZXZNBYk+q+h7K9FiO2sDXcadK7S0V/p8ufoc+XZWKoU8zsl6p7b7cuPIj4jBiZVEEqFHbKwZWjQMxGVje/NnQE2uFuRe1XllOFovTlz/j6GF1VB+Lf+fEu+CnGYUtEssU2HA5t4+aYCVCv0y8BYHpgi57FuLCs8ezvFeNk/W3HW61Wu2gmWJpJN6/X4a7FLxzhuCgwp5rERmfNbJEzO5BUXWTYLYg7XAA7TVyUY5lm9CqdWvOpC8HZ6tvRL5av+XSMhWc6J1Qs6oUOQ2NQs1PB0ywp6xf8da89inmqyPqvYlNU8BSS4q/x1H8U1if7JqsM/wCrH1C7ZjmwNX/xYDA9UV6OOx8ziyMR0m8aBbmzggcgq2RAbdIVSDewU0wSwU21Uy47hBRxFyDYcb0QsTjg8/P99J+c0jkbIkhF6CeFa0tDLJ+Jk/C6FvsGjjuIlsiljGh8a5r4m98B0gpbKQNB0vZUQx+UkWoxIHF9Wowr6Gk5GvLFhi0awurHpLOI2J1JGVXINtdSPVXPqOWeTjG+y+CO9hI0fZ6MatV03aUk1pfNLi/dsT8fjHaF82EhQaDnYomjym97A5ipuARbexJ7KQ5aO8LdTo06TVSGXFZ1r4W076PiuXwJ3/T18/jPuo/9Rq7EuB8+XE9nkUEEEAgixBFwQdwR2ihLMnyk4YqlZJL/ACWNU81DEjBcgK2kTeTokLGdoySSDoRQSZkOWvIkTLG6CKLHOGyYaI3E0UYFkdurz6iw5zRWNl3saJOwLVwXIvjBxMQiOGjkxMHmmEuVJAguA65xup0ZTtXmO0sJ3FRuLtGevF2fKy4vmdTAV/C4SqSgul7Po7cwXHuDTRrz2MlBzKRzcEpu7qCVDt1SqnW3ZsKlGtBS7qkuPGzt7lezO9QrUq8stGLWX3aPdXunr/2zCtdHgxHyV8kbqj2YoZ5D0wBcXFxY2AItYdtz6bBV4Ua3iqXerto7R23vZ2fNq7ueT7QpyxNNqEMvN23u9LR09Fu+ewvHeULO5fDzSx86pE0AJVYzdl5sW64yhelvr2WrZ7bXlUb2ivLs7q2763v/ADU5y7Ow1OjBSV5pu91tro+np06mbApQ46oUaHk1yfGKhxUrXAiVVjtpeVybX7wAp09YrFi8V3Lilx39DfgsJ397+71M/atphaadmJ/z9lQht+B4KSZY0hRnYqNFF+zc9w9ZrztWLlVkkuJ9WwVenRwNOdSSSyrf0LTivC4YoWR5Q87AWWHpRoLkMGlGjNpsNBY0bpqlq34tNDNHGTx7dOnB901JOT4trTTe37GY4U10sdxofZXoYO8dD54k4uz3WgIjpN40C3NnBDJBrVstAD1hVIN7BaYKYKYaGqZcdwg7KKIqQbDjejYAnHh5+f76T/UakcDUvMTEHQTwrdHZGOT8TJkQsW+zVT3FcClw4632q5sjoT2Q+QUHACIGMdL2VENexJAo0II3ETZPbVEk7Jmo5OYbDLEGxD5mVQFgGZM+l7vMVyqvhc1yssJzlKT4vQ9dKtiMPQp0qFPXLG82rpaX2V27X5B+N4iV4xcxrACebhw5Xm0OXfKNS1vptcm517KlRzaS2jfRBYGOGhOck3KrlblJq2nK3D9iz/6el89jT3RRD8XY/wAK689zwET2hqAIG439ehB2IOhBqEMlxrgrRRyLhVXLiGihckOXhiZ1RkjKkc3CqZiLbMfXcUFe5TcsuR5mkaXAzEcRiGdwto2nQm6g20EgAsD9IZc24aqnCFSOSaui4zlB5omV4HytwyRseIRyS4tJXPTU82G+ixhBCBwRY3F+2uRiezKilbDpZWkt7W56+Z897cDfSx0qkMlWplStw1a5XS+uhkOOY5ZJDiDKWlds4VQ6mN9CGLMALg9i36o1roYehKnBUMlorS+mq5WTvrzdvQKvicLOUqsXLRLJHlZWu3zW9ldN8SnxEiv0tm+kOw+sd3hWyEZR8PDh9jFiatKsu9Wk3uuD6rl1W3LkCYjsH40aUuJnm6dvCnfqxqqSQBuSAPEmwq2LR6xjYIOFCfDDOqSSx2M+jZuaGgsTdCbm5tv4Vx8bSlUk5LhH7ndwMo0qV29219DH8seAR4WHBSRiS86StI0nVZhIcuTXsU22GwPbXSw8nKCb5I5eLjarL1Zlj2eNOMxuuTkr8zlSURgxDMGfKrgWGQ30bfY1xJuaqzUXY+h04YaeBw8q8HLRJNXunbkvQs050gpzUctlIHNKpZQd2HNd3rBoJZreKHvQ6k6OdOliGtU3GTWtvVJ7dTL4PSWRf71/xF67GDlmpL0PHdrU+7xtWK53+OoNh0m8actxa8qByb1bCjsBI6QoUMewS1MQlgptjVMKO4UbDwo4iphcP20QsXj48/iPvpP9Q0peU0rzE+JfNp4VtitEYZvxMPsT9mpPcBbFNB9L7Vcx8Toz2Q6Wg4ARBRjpjwqIa/KSrUaEEHi3UA7zVPQGSvpzNxw9YWRGxE0YiiBJw6dGaVhso01zaDPewF9rVyYRjKKbast+dz2WIrVaVacKcJOpJ2i9cijpZ8tOOl79Cs4/iA6c5zcMZKt0cOT1ezMtzY+vQne1SylKNla72JGc6VGspTc8sX4mrWdneKfFcehq/wDp5w9kx0ne0EY/9VkY/mFdee54GOx641AEDaoQZeoQzvEuDyK8ZwrMqmR3ezDzbyFczDoEnMMyl2LZALAa3WgkzJ+UPk5Hjpf6tl+WKAjsgCxYiUIW5gi/RnCKWG4t0WN7UUZWAcb6njeOQq2VgVZSVZWFmVgbFWB2IPZTkLZGqFHVCD4Oun21/MKj2LW59CcawLT8QxCBkUCLDayLFqZllH/kRrgCIXAyk3HSFqzxj4nLpb6j5zbgorg3+n2PPvKRc8M4KTuYXvca3sl70dFWViq0s8nLnqecN/EU1iUbLkpGsnNLJmy3Ibmhd7C/UHadtK4uIgniWns/sfQezcTOHZEakLZo33281vdoaXEz4gqYsLhpYIjoRGjmaUf4soF2v9UWXs1oHOSWWnG3XiNp4alUl3uNqqb/ALbrJH3cfVmPZSmJZTobC49YuD+6ul2f/t2fNnmvxBZ41yjs4xfyBsOm3jWziYV5UClGtWwo7AT1hQoa9glMQlgptjQyLjuEA0HhRRFy3DYcUYtj+UA8/iPvpP8AUNLS8KNC8xYQjzaeFb4rRGCb8bCTbn7NDV3KgU+HHW+1XM5m+fAfMKAGACMdMeFCtxr8pLAp1hBA4vsv2h++ly2ZF516r6muV8FYZxis1hn5rmcmbtyhze3jXISo2V2z3EqnaOeWWMWru13Z2uV/Kl1ES81z4jyWUYoKD0n1yZdCv8b0+kk6sEnp1OZipSp4TEucUpPKmou61t89dT0LyLyR4ThUuIndY0fEOxeQ2ACKiAfiG09ddGW545bG94XxnD4sE4aZJbC5CHpKL2uynUbdooSyU1Qgw1CCVCGU4zwQQ5nw6pGjoI3kVCXw8YDFkiyqSqSMxzONVzE9xWglqZHljySTHZzCCuIiYxCR36M1kjljhlLahskqiORiWcKc9jaijKwMo3PIp4WjZkdSrKSrKwsysNwR2GnJ3FDKsodCekt9Okup0A6Q3NU9i1ufSkkivK0wyhZcjIZYmYvGi5FcC+ikhiO8EGlDDzbywOFhwMJGV4jKbHtikyvG6d62NvUVIooblSPMH2o3sAjXcimYsgTPmEnR5mwe5AIyEggG9cvFK2JTXL7nsuyZ5uyKkXbSTWu1nlettTWvgOKE6LjN9OnMe3TW9IcsRfS5vhS7IUfFkvbXV/cxmKBGL6WrW6RPa2Zr/trf2ffK783+hwPxDl9op5Nu7jb0vIHJ138a28TnryIFLvRMNbAT1hQsZwCUcRTBTbGhkXHcINh4UcRcg+H7aMUwnKEefxH30n+oaGK8KNC8xYQjzaeFb4rRHOm/GxZ9/ZSq3mCplRhfpfarmczfU4BJhQoCABOuPCqW41+UlgU3gZyv4z1R40uWxL6r1NVFi8IFXPh5XcDpMs6xqTc7LzbHa3bXHi6VldO57iqu0HUlklFRu7XvexX8rpFaBGjheJSbAyTGYPY/RawtbtW3bWuhZ1Iuz47nDx6lDC1oylFu8b5dLO7vdc+ppMTwx35M4Z4wSIpXmkA7EZpFZyO0LmB8L1slueZRhcHiHitPh3ZJYzmzRnKy27dN17CNtaoh7pyV5XjERoMSVV2UMHXRWBAN7dh11HqNUWas1ZBKhDqhCmx3Co40Ysv9UXzkuHw0TF55uiE5y1y8dgOjp1Vv0RaqLPOuUvJkcQiMtuZxCsIYXmJAxLAyKcI8jfOyoIvn+qS2XXLeijKxUlc8nnhaNmSRSrqSrK4sysDYqwOxFOTuKLjkbioYcWkmJVGVdUWVWdDJcBCwU3sN+6o9iK/A9m4zysKyKuKlEMqyRq64WN2UYbpF5GLqdQSdv20DiuGod2tzK+UDjKPgwk4V1lUvg5SJWZQhsrR3ACBha41FRJcAXm4nk7bUb2KNHyRkseoX6XUBZS11toVBIrmY12qxfQ9f2DB1MDVgml4lvquG69xq8LwDEmzyH5NGSLSYuXmQLnS2YgsfAdlZowrN6NpdTp1sR2bTjaUYylxUY3/697Mxif1sXNzbUnt6Ta10Oz/K/V/oee/ELXf07Ky7uP1kMlHnH8a3cTnx8iBSjWjDjsCbdaCQzgOo4igU2xoZBR3CrsPCjiLmHw/bRigvKIefxH30n5zQx8qHLzlhD82nhXQjsjn1POxuI39lIreYOkVeFHW+1XM5m6fD0CSihQECPH1x4VS3Gvyk0U7gZ7lbxwdD20tgyehp8NjsKEUSYZpHA6Tc+Yw1zcWUKewgb9lcdOkkrp3Pb1IY6VSTpziot6XV3/0V/Kto2w6tDCIVz6jnjKWsQLkEAra/drWqhbPFpWWpx+0e87irGpNSksmytbV6fM9d8koSbg8KOqsl5onRwGVhzjAqwO4INbJbnmVsYXlfyGXBYjNCSsMpLR2N1UW6UZv3a6bZSKohOwUCnDrHHa6AKCe7u8N9fXURZv8AklxHnoArXzxAI1+3Tot+GniDUIXVQh1QhO4Z9L2VCGX4/wAneaczRRPOpHNpAJCoj502ZLbCB2bM51YZRa40FBJmE5Xclfl4k5w5OIREDMyAJMGsRHK0eaOLpG0Zds2Urm3vRRlYGUbnkbo8EtnTLJE/SSVdnQ3yup9Y2p26FbMmcoOPTY6Xnp8mfKFJiQRggXtcDc6nWpFWRG7ncS49LiIIIJObyYcZYikaq4FrWZxq3xqlGzLcroqzRAml5Go5LGNxGytm5xmyBMq75hqDrYW3JArmYvN3yy7pHrexHSWAqd8rxckrJNt6La2vwNBhZ/lDlZkaRiczSRHzrBAbmzaObFjawNZlPvPDL4r7fY6s8P7ElVoNJbKMlbzcMy46fm+JnoxfFabBRXR7PX9P3s85+Ip3xluUYr9TpfnH8a28TEvIgcm9EwkAk6y0Ehkdh9HEWwM2xqpBRCLsPCiiLnuSMP2+yjFMPyjHn8T98/5zUj5ENXnJ0J82n2a3R2Rgqedg8QdfZWet5hlIrsJs32q5q4myfD0Cy1EBAjxjzg8KHiOflJgpxlIHGlvGfGgZHqmaHheKjhw0cnMJNI5N2mzGOIKFsoRSMzG5NydrWG9clqNO7au7s9dF18U4xhPJFRi9NW7r6afUi8oMbJiICDDFGi3IMEPNjMRcAnt6vbVwqeJO1tQK+CSpVI945OUXo+jT05G/8gGOzYTEw31jmWQDuWZLfmjb8a6c97njI7G+5QcKXFQtGwBPWQ6XVxsR47HxoAjyKJJIHZWBupKsACCLHYg7VSIaHkvjWinyggc6MgLajUgq1u071U28um4UMt/Fsblg53Yj1L8awOnWmvHJ/T6Dk4R2VxiOUNyxI7c3xoIp0XmTfVcyO09EtehacN4hF0umvZ2+NbFi6T429dAfZ6v9rLKPEo3VdT9lgacpxezAlTnHzJoo8bya512HOlcPJIJpoVRbyuuWwaW9whyLdba7XA0qwbnm3LjgcXF+dniKJKsrJDKqkRyRRjJlxcuiIzSK/NtvYoDowsUZWKcbni80RRmRhZlYqwO4ZTYg+0U5O4lqwyrIKoq0UbDkZw/PEWkV+aYnnJIlLmIt825UdYAoLjuJtrauRX8dWV9tr8uJ7Ps9vD4Om4azbc1F/mXl0621Rcvw6HD+cGLilI6iYfOXLfRz3A5sDc317KT3ap+JyR0HjJ4xdxClJX3clZJc+r5dTNcK6U7t2A2/AWrsYKFqa9Dx/bFZVcZUktr2+Gn6CTfOP41o4kXkQN6stAZd1oJDY7MU0URbBT7VUgohF2HhRQFz3D4ftoxRJ5SfrGJ+9f8AOakfIhn5yVCfNp4Vti9EYZ+dg5ztWeq9RtMg4Q6N9qufzNc+AWY1QuJHX5weFUtx35SYKaZmRuJreM0LCirk7kb0lJeVooo1JlMersFNlRF2LksAL6C5Nc2cWqr1stzv0KkJ4Kn4M003BatfFprS2pZ8Rx0E6lIvlKHcCaUSI9vrqB0W3sRfelylGatFv3mmhQq4eaqVYRts8rd1fTW+6+m4HyTcZGB4jkkNo5vMMewZ2vAx9WbQ92aujTl3lNPieWxlB4bESpva+npw+R9CNVCDLcseDxyJzgAEhZUBvlLFzlVdNyTpUvYtK+xisJhJYZohKrBRIDmN7Lc63PYNvb41V0RI9UkFDIiKziV7Ko3dgPZfX/nqrn4h2XzNmHtdyfBEiDhKOWOZhrt0SNfURcd2hrlyruNrpMqFacdmAxXCuYVpA+ii4sGU3IsL9K257qkKkZtJL9TXQxFSrNQlZp9AnI/jLzT4qAr0MOmH6TA5jLNGzup7wAEPf0q7mCjan72YsY13rt/NROV/DTZZGZvksIDtDCisEZDm50xZTzwsCAnYSGsSLjUZkYTllyNjxeHikYxYfFP0cJGhLXhRLiLFyi4LaX53RVZ8tyLGijKxUlc8YxeGeJ2jlVkdCVdHFmVhuCKencS1YRYyRpuxyr7ak5KEHJh0aUqtRU4bt/U3vDuAu8cfyaaJnC6wrKElU3I0VrA9EA6G+tq4uSpLxRe+p7l4nB05dzWhpHwptXTS6+txeO4eWGINi1yygkoHtzhjC6lu8Zstidet2UMqcpWUlq3YbRxdKjKboyvCMczV7pPgk3z5dCl5ORWTMdyb16GkrRPn8m27vcHP84/jQ8Tox8iBNRBAZt1oZIOOwpoogMFNsaGQUR67Dwo4C57kjD9tGxRJ5TfrGJ+9f8xoV5EMXnCxN0F8K2ReiMk142Cmbas9VjYIi4U6N9qsPBmmfALKariLiAU9MeFVxH/lJYNOMzBYzqGgDprUj8npAsrRupZXt0VbIbnQFWIIBBIOotp7RjxMNn7vsdDs2q4ucU7NeJX200kvh9DWYTg3yV82JlSBtbQgCfE2bT5pdENu1rVmhTyO8tPXc6WJxqxEO7pJyfFx0j/yfAynG4Qrs0ebKpIs4yuYifpDsYCmYar3dTLwYjtXCyxGHjXt44rX0/Z6+h7t5OOUwx2FUOwM8KhZD6RNo5h4gWPcwNbpxs7rY8vF3LPGWlxKgkBMOM2pFmnkWwt9iMk+My1kqyvJU77miCtFu38/f7h8VxHDqMskkVj0cpIa47rC9E6tKmrOSBVKcnt+gmAkUrZZFkAPRsekE0yq19yNRfutQd9GWiafy+AU6U4eZNHCPNN9hdvWdB7dTSYwVSs7rRB5stH1ZccOiBzeyrqdnUJ8LeghTZE5RRdBU+u4H/P2VgqYJYd5lK5vwMvG5ckV3k+jzfLpvS46YD7EBGHT2Wi/bXWwsctGPpf46mGo7yZraeAYrj/AVwzNiYIFmXQPC8jxqiEFWAKhh8n1LNFkILdLsqgkzCeU3k2r4QYrESRfKGdFwxhLuZYjq6TSPYyBVzOHsLAW1FqZSTbAqWsefcl+FNiphkXOFB5tbhS4XrFSdix0HiKzYqp3ku7j7/Q7fZNFYak8XU32jfm936L7mpTii5/k+MwkSIej0IeanhvoHVjqSDYkNe9qxqcW8so2+qO1PDVY0++pVnO2rTs4y56bLp9TJcZb6F8xZrX71Xt/dTMJByqNvgI7brwpYSNKmlHPZtLTRa/WxcYOPIiiu9FWieMKuf5x6VxOlH/bQJqIIFNutUw47HGiQDBTbGhkXEeuw8KKIue5Iw/bRsUyTyo/WcT96/5jQryIcvOLE3QXwrQn4UZZeZgpm2pFVjYbAML9LxrJYfPgGlqcRcSOvXFBxH/lJYNOM7BYo9A0IymvEV2NBRlkXcWPxoKsM0bFKo6NVVFwf/a960NZw/jfyfDB8NpPMzZ5yAXVABZEJHRJJJLb6Vzczpq/5rnoVRhipqN7UlFNJaXvz9NvULImIaESzDnGnvHCsy53kQIzSSLrmsvQse89ouKnicbyVyrUadZU6UnFLV63V7pWd777WKjkxxpuHYhXVsqXOVtwma2dHHbG1te7Q7itmHrqayy/nU43avZzw8+8prwv5dPse18JJxkL5MRlzlnkUwxtInOEtbMTZl7FYC1gKk6HBvcwU62VqSWq/mxGPISMm7Yia53KrCv/ANKzrA0Fw+ZcqspO7IPF+R7whZMHJiHKkFlMgz6MDdAAAdL3H4Xqp4SmovJHX1ZUajvqwEnKwo3n4mjbYm7wsfY4sawSdem23Fr5mhVVa1voy34Xy0QXvJIo068YkH4ob1X+oTjxL/ovePwdi0flFDKVczQkRhmIDFSbKT1XsewUFbEuusoyLpwhJQvqWXICDJw7C30LxCZr75pvOkH13e3srvRWVJcjnt3dzQVZRC4txSPCxl5TYbKq6s7dioO01aTexTdj5y5ecpn4niGF+iOi2U3WNL35pD9Ik9Zu3bYUNesqUbLc3dm9nzxdXXSK3f6er/cncN4YrwKMNJnjUBsXCqWmAXUMgYEuo2BGxNza96xJNq6d+fM71WrGE8s4OLStTT8r4a8NeN9l80PHJOYPOMsy3ZIflKhpotARKj72AJBBJANqHvHlu9eC5jVgod8owvDROaT8Ntbrp9r22Mlw4c/MX+iNF8BXTwlHLFL4nm+08X7TiHNeXaPovvuaG+1bznpXKef5x6RxOjHyIC9GXcDLutDIOOwpNFEBgpToaGRcdx6bDwooi5h8Md6MUyVypP8AWsT96/5jQLyDl5gcbdFfCn/lRnkvExkppNQbDYDhT1vGsw2fANIariDECOuKW9x35SUDTkIB4o9E0IdPcHLHmUg91HuiqiuN5N8Ukw0mRXyXOhZVdd+1GBB7xpfu3rDXg08y9/3NeBqQknQqJ/42dnfjG/XdJ8TbYLiLtNiZOdaZosNMTOxvnJQxIsQ+hHmkBAFr2vptSlLV8bLf7GmdBKnGyyqUklHjvq5Pn02XqZfGYEIi5mGc3DRWJZV7Cx2BP1dxpSHFxSd9TrQrRrSlTy3jtfg+a9wXk7yim4cwKlpIgdFB85ED1ubJ0K96HQ+retlHEqXhkefx/ZEqV50dVy4r7r+M9o5NcsIMamZXUkdYrpb7yPrR/tHrrQ48jj35mjU3FwbjsI1H40JZzaix1HcwuPwNQhFj5K4ObMXw8QP1ol5ttfWlqCVOE/Mk/cXdkDH+TPCSqVzzqrCzKJA2YXBIu4JG24N6SsJRjLNGNmHGrKOxsUUIoAsFUWHYAAK0izO8ouWmHwkZcultgztljv3Kd3PqUH2USjzBvyPC+VfLGfiTtkZki1BkbR3Q7rGv/iQ9wuTpcnak1sRGCst/5udTAdlVMS889I8+fp99vUpIowoAUWArmyk5O7PY0aUKMFCCsl/PiSMLiXiZXjZkdTdWQkMD6iKqMnF3RdajCtBwmroHyi4o+Jka4Ad+sIwFVF7go0F9T7Se2ttCDqS7xr0+55vtGvHDUvY6bvJ+eX6ftwWnFkjgsISMd9q7FNWR5+UbSJl9qO5UVqVMx841I4m+PlQJ6YQDKdVqpBrYU0UQAUu1DIi3HrsKuIuYfD9v/O+jFslcq/1rE/ev+agXlQ5eYjxnor4U1PSwl+ZjXakzdxkAeFPW8aRsNnwCuagEQV+mKXxHflJINMWwkZiD0TVBwWpyn91EmSWrIWOw2bUb1UlcXOF9UTeA8oXhSWMZQ8oVS7DWytm6PYGJA1300tXPnTdO7gv2OpQxMcXKFPEOzj7s3v4P6iMb7/trJuegSUVZK1hKosYilHEkTNHINniJVv2U6FaUDn4rs6hX1as+a/VGq4P5Rsbh9JVjxC/WHmpfaV6Le1TWuOJg9zh1uxq8PJaS6b/Bmu4X5WcO5Czq8DHbnwCh9XOpt4kWpsXGWzOfVo1aTtOLR6Bw3lDAIXlLGwKgra7ZiNAttGv2EaUWV3sKzIx/HfLBBExSINI40KQANlPc8h6IPqXN41Ussd2HTpzqu0FcxXGvKfjcTcRRJCPrTNzr+ohdEB/9TSZYmEdjo0ux8TPzLKur/RGPxJeZ+cxEjTSfWlNwPUq7AVlqYicttDt4XsmhR1l4n12+H3H1nOsLVBIDicTl0XVzsO71mtFCg6ju9vqcrtPtSOGjkhrP/wDPV9eS+Jc8E4PkjeSTVipOtdiELHic7lUTb4gsI1lHhTovQ1VF4mx5arQCRWynptSuJsj5UDamFAZDqKpu4aFNGtAAUu1DIi3HLsKkQJB8P20Ytkvlb+t4n71v30EfKhy3IkbdEeFGhb3EY0uQcQeGPW8aSxkuAZzQgIFfpCg4jlsSAabwFMZOeiaAZAVT+6iRTEvVkIkmCDrcb3oLXF1ocUCixbR9GQEj63aPjWSrhk9Y6M34PtadO0K2q58V9yejhhdSCPVWKUXF2Z6CnVhUjmg7oWqDOqEHGHMLaG5tl3P4UaUlaSM86lKcpUp62V3daW58g0OKxiQthY52XCvdmUMtgB1lD7qveAQO+tirvLZrU8/Ps6m6meE13fHmuluL5cwMWFyg5QAo7bgX/HU1kkpzbe53adXDUIxgrRvsno3w23YlKNotQsWpa5baSu9EQ58bchYtSTbN2Dw7610sLfWfwOFje2krww//AC+33NBwLgWXpy6tvrXUpwseTnNybL7FP5t/s0bZdOPiRmMM3RFUmbai1Y8tTOAKIEvXalrc0ryoG1MZSAybjxoUGhWNGAwch0oZbEW45ToKuIEg+GO9GxbJfK79cxP3rfvpa2Q5PUgodB4USAe4jNQSCiNgO/jSWHLgFc1RSB36QoLajVsHBo7ixkx0oRkTgatFHVZB+FOntqoslQXEQBwb0TsIy3KeSBo2uht4fxrPOClow6fe0XnpuwaLif119q/Cs0sN/azqUe2baVo+9fYkx4xG2b2NpSZUZrgdCl2hh6m0/joS73tbTsudvXerUrZUt1zFTw7l3sqvlkkk46uy6W3u78R5kGbQ5RpqoNrjW4BuQL/uo88Ussf50Mqw9aclWqptXV0tHZJpStfR3e17pHB7kschOxDAXIF7EW2J9XbVXi3t4f2DyVoxSzPvbaK101mdk3be2+uhHkmVd2A9utJjTlLZHTq4qjS880v5y3Iz8RGyAsfwFPjhW/Mzm1u26cV/Si2+ui+4+DBSz9bRe4aCttKgo7I4WJxtbEf7ktOWy+BcQ8OWHm7b59a05UhFPW5oml38aJGZR1I+Jk6DfZoWNprxIzuHbQVSNlRasIG1pq2AsQ5T02oFuPXlGNTGUgLnUeNCEcxpgLBybUMtiluOU6CpECQfDdtGxZN5YfrmJ+9b99AvKN4lcp0HhUKYjGgYURITv40phyCE1TKQxj0hVDVsFBqADZToaphxFBq0Q69RkQ/DnT20MSTCk70bFohzdYeFKe5ojsBaIHsokDKnFgpMEOyrcRLw6Y75NJHqpNu7cfhQzoqS1QFOtWoS8Emvp8A0OPBBz9Ej9vhWGph2n4Tu4btWnODdXwtfP069AJmebReivq3PiafSoKPVnMxXaNWv4YeGPJbv1f6EiHhA+ka1ZDnqmWHD8GiudOyrilcOUEkXCNbbup1xDQDFv1Pt0LYdJbk95Ku4pLUDPJ0W8KEKC8RRQNoKiNdQIra01AEaQ9NqFbjfyjGNGCgLnUeNUEK1EADfY1JbEW4qnQVcQJEjDHerYtlvyu4dM2MxBWGUgyNYrG5B8CBrQK1hvErV4XPYeYm29E/wqXRGjm4XP6Cb3T/CgbQUUdFwqfXzE3un+FLYch54XP6GX3T/AAqnYpJjDwqe48xN7p/hQ6DVsFHC5/Qy+6f4VLoGzEfhc9j5ib3T/ChbQcUzhwuf0E3un+FS6JZnf0XP6Cb3T/CruiWY7D8Lnt8xLv6J/hQxaJNMK3DJ7fMy+7f4UTa5gJMiy8KxF/mJtvRP8KU2rj47CDhOI9BN7qT4UaaLHHhWI08xNv6KT4UV0UWCcMnt8zL7t/hTcytuZZxdyFieTkrG/MTeyJ/hS3l5g90mHwfCJlUWgl90/wAKpNByjZ6Ej+jJ/Qy+6f4UeZcyrC4fhk+c+Zl29E/woE1ck1oTBw+f0Mu3o3+FNzLmZ3FkfFcOn6HmZet2RP8AChuhlJbk1+Hz+hl92/wq7oSk7gpeHTkHzMu3o3+FVdBQWpVQ8KxFh5ib3UnwqJo0VAi8JxF/mJvdSfCmxa5iwEnCMRmP9Xn9zJ/LVJq+4y6sMbhGI/s8/uZP5aZdcwUDbg2J0/q8/uZP5aG65hXRx4Pif7PP7mX+WjTXMFtDG4Lif7NP7mT+Wo2rblJoVeDYnT+rT+4l/lqRa5gSYfDcHxGv9Xn9zL/LRNrmAz6KFZB6FoQjqEJHUISOqmWKKEI6qLOoSzqphC1CHCoUOFQoWoQUVChwqFDhUKFFQodVgjqhQtQoeKsoUVZTHCoUOFWUOFQEUVZQ6oUOFWih1QocKhQoqFC1ZQoqi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268" name="Picture 4" descr="http://iejosefelix-sabaneta-antioquia.edu.co/apc-aa-files/434f4e46494755524143494f4e5f454e/escudito_1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691680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9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76338" y="1628775"/>
            <a:ext cx="7427912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2263" indent="-322263">
              <a:tabLst>
                <a:tab pos="123825" algn="l"/>
                <a:tab pos="573088" algn="l"/>
                <a:tab pos="1022350" algn="l"/>
                <a:tab pos="1471613" algn="l"/>
                <a:tab pos="1920875" algn="l"/>
                <a:tab pos="2370138" algn="l"/>
                <a:tab pos="2819400" algn="l"/>
                <a:tab pos="3268663" algn="l"/>
                <a:tab pos="3717925" algn="l"/>
                <a:tab pos="4167188" algn="l"/>
                <a:tab pos="4616450" algn="l"/>
                <a:tab pos="5065713" algn="l"/>
                <a:tab pos="5514975" algn="l"/>
                <a:tab pos="5964238" algn="l"/>
                <a:tab pos="6413500" algn="l"/>
                <a:tab pos="6862763" algn="l"/>
                <a:tab pos="7312025" algn="l"/>
                <a:tab pos="7761288" algn="l"/>
                <a:tab pos="8210550" algn="l"/>
                <a:tab pos="865981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1pPr>
            <a:lvl2pPr>
              <a:tabLst>
                <a:tab pos="123825" algn="l"/>
                <a:tab pos="573088" algn="l"/>
                <a:tab pos="1022350" algn="l"/>
                <a:tab pos="1471613" algn="l"/>
                <a:tab pos="1920875" algn="l"/>
                <a:tab pos="2370138" algn="l"/>
                <a:tab pos="2819400" algn="l"/>
                <a:tab pos="3268663" algn="l"/>
                <a:tab pos="3717925" algn="l"/>
                <a:tab pos="4167188" algn="l"/>
                <a:tab pos="4616450" algn="l"/>
                <a:tab pos="5065713" algn="l"/>
                <a:tab pos="5514975" algn="l"/>
                <a:tab pos="5964238" algn="l"/>
                <a:tab pos="6413500" algn="l"/>
                <a:tab pos="6862763" algn="l"/>
                <a:tab pos="7312025" algn="l"/>
                <a:tab pos="7761288" algn="l"/>
                <a:tab pos="8210550" algn="l"/>
                <a:tab pos="865981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123825" algn="l"/>
                <a:tab pos="573088" algn="l"/>
                <a:tab pos="1022350" algn="l"/>
                <a:tab pos="1471613" algn="l"/>
                <a:tab pos="1920875" algn="l"/>
                <a:tab pos="2370138" algn="l"/>
                <a:tab pos="2819400" algn="l"/>
                <a:tab pos="3268663" algn="l"/>
                <a:tab pos="3717925" algn="l"/>
                <a:tab pos="4167188" algn="l"/>
                <a:tab pos="4616450" algn="l"/>
                <a:tab pos="5065713" algn="l"/>
                <a:tab pos="5514975" algn="l"/>
                <a:tab pos="5964238" algn="l"/>
                <a:tab pos="6413500" algn="l"/>
                <a:tab pos="6862763" algn="l"/>
                <a:tab pos="7312025" algn="l"/>
                <a:tab pos="7761288" algn="l"/>
                <a:tab pos="8210550" algn="l"/>
                <a:tab pos="865981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123825" algn="l"/>
                <a:tab pos="573088" algn="l"/>
                <a:tab pos="1022350" algn="l"/>
                <a:tab pos="1471613" algn="l"/>
                <a:tab pos="1920875" algn="l"/>
                <a:tab pos="2370138" algn="l"/>
                <a:tab pos="2819400" algn="l"/>
                <a:tab pos="3268663" algn="l"/>
                <a:tab pos="3717925" algn="l"/>
                <a:tab pos="4167188" algn="l"/>
                <a:tab pos="4616450" algn="l"/>
                <a:tab pos="5065713" algn="l"/>
                <a:tab pos="5514975" algn="l"/>
                <a:tab pos="5964238" algn="l"/>
                <a:tab pos="6413500" algn="l"/>
                <a:tab pos="6862763" algn="l"/>
                <a:tab pos="7312025" algn="l"/>
                <a:tab pos="7761288" algn="l"/>
                <a:tab pos="8210550" algn="l"/>
                <a:tab pos="865981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123825" algn="l"/>
                <a:tab pos="573088" algn="l"/>
                <a:tab pos="1022350" algn="l"/>
                <a:tab pos="1471613" algn="l"/>
                <a:tab pos="1920875" algn="l"/>
                <a:tab pos="2370138" algn="l"/>
                <a:tab pos="2819400" algn="l"/>
                <a:tab pos="3268663" algn="l"/>
                <a:tab pos="3717925" algn="l"/>
                <a:tab pos="4167188" algn="l"/>
                <a:tab pos="4616450" algn="l"/>
                <a:tab pos="5065713" algn="l"/>
                <a:tab pos="5514975" algn="l"/>
                <a:tab pos="5964238" algn="l"/>
                <a:tab pos="6413500" algn="l"/>
                <a:tab pos="6862763" algn="l"/>
                <a:tab pos="7312025" algn="l"/>
                <a:tab pos="7761288" algn="l"/>
                <a:tab pos="8210550" algn="l"/>
                <a:tab pos="865981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3825" algn="l"/>
                <a:tab pos="573088" algn="l"/>
                <a:tab pos="1022350" algn="l"/>
                <a:tab pos="1471613" algn="l"/>
                <a:tab pos="1920875" algn="l"/>
                <a:tab pos="2370138" algn="l"/>
                <a:tab pos="2819400" algn="l"/>
                <a:tab pos="3268663" algn="l"/>
                <a:tab pos="3717925" algn="l"/>
                <a:tab pos="4167188" algn="l"/>
                <a:tab pos="4616450" algn="l"/>
                <a:tab pos="5065713" algn="l"/>
                <a:tab pos="5514975" algn="l"/>
                <a:tab pos="5964238" algn="l"/>
                <a:tab pos="6413500" algn="l"/>
                <a:tab pos="6862763" algn="l"/>
                <a:tab pos="7312025" algn="l"/>
                <a:tab pos="7761288" algn="l"/>
                <a:tab pos="8210550" algn="l"/>
                <a:tab pos="865981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3825" algn="l"/>
                <a:tab pos="573088" algn="l"/>
                <a:tab pos="1022350" algn="l"/>
                <a:tab pos="1471613" algn="l"/>
                <a:tab pos="1920875" algn="l"/>
                <a:tab pos="2370138" algn="l"/>
                <a:tab pos="2819400" algn="l"/>
                <a:tab pos="3268663" algn="l"/>
                <a:tab pos="3717925" algn="l"/>
                <a:tab pos="4167188" algn="l"/>
                <a:tab pos="4616450" algn="l"/>
                <a:tab pos="5065713" algn="l"/>
                <a:tab pos="5514975" algn="l"/>
                <a:tab pos="5964238" algn="l"/>
                <a:tab pos="6413500" algn="l"/>
                <a:tab pos="6862763" algn="l"/>
                <a:tab pos="7312025" algn="l"/>
                <a:tab pos="7761288" algn="l"/>
                <a:tab pos="8210550" algn="l"/>
                <a:tab pos="865981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3825" algn="l"/>
                <a:tab pos="573088" algn="l"/>
                <a:tab pos="1022350" algn="l"/>
                <a:tab pos="1471613" algn="l"/>
                <a:tab pos="1920875" algn="l"/>
                <a:tab pos="2370138" algn="l"/>
                <a:tab pos="2819400" algn="l"/>
                <a:tab pos="3268663" algn="l"/>
                <a:tab pos="3717925" algn="l"/>
                <a:tab pos="4167188" algn="l"/>
                <a:tab pos="4616450" algn="l"/>
                <a:tab pos="5065713" algn="l"/>
                <a:tab pos="5514975" algn="l"/>
                <a:tab pos="5964238" algn="l"/>
                <a:tab pos="6413500" algn="l"/>
                <a:tab pos="6862763" algn="l"/>
                <a:tab pos="7312025" algn="l"/>
                <a:tab pos="7761288" algn="l"/>
                <a:tab pos="8210550" algn="l"/>
                <a:tab pos="865981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23825" algn="l"/>
                <a:tab pos="573088" algn="l"/>
                <a:tab pos="1022350" algn="l"/>
                <a:tab pos="1471613" algn="l"/>
                <a:tab pos="1920875" algn="l"/>
                <a:tab pos="2370138" algn="l"/>
                <a:tab pos="2819400" algn="l"/>
                <a:tab pos="3268663" algn="l"/>
                <a:tab pos="3717925" algn="l"/>
                <a:tab pos="4167188" algn="l"/>
                <a:tab pos="4616450" algn="l"/>
                <a:tab pos="5065713" algn="l"/>
                <a:tab pos="5514975" algn="l"/>
                <a:tab pos="5964238" algn="l"/>
                <a:tab pos="6413500" algn="l"/>
                <a:tab pos="6862763" algn="l"/>
                <a:tab pos="7312025" algn="l"/>
                <a:tab pos="7761288" algn="l"/>
                <a:tab pos="8210550" algn="l"/>
                <a:tab pos="8659813" algn="l"/>
              </a:tabLst>
              <a:defRPr sz="44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en-GB" sz="4000" b="1" dirty="0" smtClean="0">
                <a:solidFill>
                  <a:srgbClr val="000000"/>
                </a:solidFill>
              </a:rPr>
              <a:t>ACCIONES:</a:t>
            </a:r>
          </a:p>
          <a:p>
            <a:pPr>
              <a:spcBef>
                <a:spcPts val="600"/>
              </a:spcBef>
            </a:pPr>
            <a:endParaRPr lang="en-GB" sz="1800" b="1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pitchFamily="18" charset="0"/>
              <a:buAutoNum type="arabicPeriod"/>
            </a:pPr>
            <a:r>
              <a:rPr lang="en-GB" sz="2000" dirty="0" smtClean="0">
                <a:solidFill>
                  <a:srgbClr val="000000"/>
                </a:solidFill>
              </a:rPr>
              <a:t>PROYECTO PLAN DE GESTIÓN DEL RIESGO ESCOLAR.</a:t>
            </a:r>
          </a:p>
          <a:p>
            <a:pPr>
              <a:spcBef>
                <a:spcPts val="800"/>
              </a:spcBef>
              <a:buFont typeface="Times New Roman" pitchFamily="18" charset="0"/>
              <a:buAutoNum type="arabicPeriod"/>
            </a:pPr>
            <a:r>
              <a:rPr lang="en-GB" sz="2000" dirty="0" smtClean="0">
                <a:solidFill>
                  <a:srgbClr val="000000"/>
                </a:solidFill>
              </a:rPr>
              <a:t>INVENTARIO DE RIESGOS INSTITUCIONALES (FOTOS).</a:t>
            </a:r>
          </a:p>
          <a:p>
            <a:pPr>
              <a:spcBef>
                <a:spcPts val="800"/>
              </a:spcBef>
              <a:buFont typeface="Times New Roman" pitchFamily="18" charset="0"/>
              <a:buAutoNum type="arabicPeriod"/>
            </a:pPr>
            <a:r>
              <a:rPr lang="en-GB" sz="2000" dirty="0" smtClean="0">
                <a:solidFill>
                  <a:srgbClr val="000000"/>
                </a:solidFill>
              </a:rPr>
              <a:t>INVENTARIO CRUZ ROJA Y BOTIQUIN.</a:t>
            </a:r>
          </a:p>
          <a:p>
            <a:pPr>
              <a:spcBef>
                <a:spcPts val="800"/>
              </a:spcBef>
              <a:buFont typeface="Times New Roman" pitchFamily="18" charset="0"/>
              <a:buAutoNum type="arabicPeriod"/>
            </a:pPr>
            <a:r>
              <a:rPr lang="en-GB" sz="2000" dirty="0" smtClean="0">
                <a:solidFill>
                  <a:srgbClr val="000000"/>
                </a:solidFill>
              </a:rPr>
              <a:t>SIMULACRO DE EVACUACIÓN.</a:t>
            </a:r>
          </a:p>
          <a:p>
            <a:pPr>
              <a:spcBef>
                <a:spcPts val="800"/>
              </a:spcBef>
              <a:buFont typeface="Times New Roman" pitchFamily="18" charset="0"/>
              <a:buAutoNum type="arabicPeriod"/>
            </a:pPr>
            <a:r>
              <a:rPr lang="en-GB" sz="2000" dirty="0" smtClean="0">
                <a:solidFill>
                  <a:srgbClr val="000000"/>
                </a:solidFill>
              </a:rPr>
              <a:t>DOTACIÓN  BOTIQUIN – PRIMEROS AUXILIOS.</a:t>
            </a:r>
          </a:p>
          <a:p>
            <a:pPr>
              <a:spcBef>
                <a:spcPts val="800"/>
              </a:spcBef>
              <a:buFont typeface="Times New Roman" pitchFamily="18" charset="0"/>
              <a:buAutoNum type="arabicPeriod"/>
            </a:pPr>
            <a:r>
              <a:rPr lang="en-GB" sz="2000" dirty="0" smtClean="0">
                <a:solidFill>
                  <a:srgbClr val="000000"/>
                </a:solidFill>
              </a:rPr>
              <a:t>SEÑALIZACIÓN Y EXTINTORES.</a:t>
            </a:r>
          </a:p>
          <a:p>
            <a:pPr>
              <a:spcBef>
                <a:spcPts val="800"/>
              </a:spcBef>
              <a:buFont typeface="Times New Roman" pitchFamily="18" charset="0"/>
              <a:buAutoNum type="arabicPeriod"/>
            </a:pPr>
            <a:r>
              <a:rPr lang="en-GB" sz="2000" dirty="0" smtClean="0">
                <a:solidFill>
                  <a:srgbClr val="000000"/>
                </a:solidFill>
              </a:rPr>
              <a:t>CAPACITACIÓN A DOCENTES Y ESTUDIANTES.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24578" name="Picture 2" descr="https://encrypted-tbn2.gstatic.com/images?q=tbn:ANd9GcQJTFUO7XJH3gFBCqLJIU1ienmNy7CJWCbK9SHwXkD4deY5_YNk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295525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857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52061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latin typeface="Arial" pitchFamily="34" charset="0"/>
                <a:cs typeface="Arial" pitchFamily="34" charset="0"/>
              </a:rPr>
              <a:t>CAPACITACIONES </a:t>
            </a:r>
            <a:endParaRPr lang="es-E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93690"/>
              </p:ext>
            </p:extLst>
          </p:nvPr>
        </p:nvGraphicFramePr>
        <p:xfrm>
          <a:off x="683567" y="859951"/>
          <a:ext cx="7848873" cy="585724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46120"/>
                <a:gridCol w="3384616"/>
                <a:gridCol w="1477511"/>
                <a:gridCol w="1140626"/>
              </a:tblGrid>
              <a:tr h="46560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RESPONSABLE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CAPACITACIONES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s-ES" sz="13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. CAPACITADOS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FECHA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58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WILSON ARRUBLA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 rowSpan="3">
                  <a:txBody>
                    <a:bodyPr/>
                    <a:lstStyle/>
                    <a:p>
                      <a:pPr algn="just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PROYECTO PLAN DE GESTIÓN DEL REISGO ESCOLAR DE LA INSTITUCIÓN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EDUCATIVA JOSÉ FELIX DE RESTREPO VÉLEZ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s-ES" sz="1300" u="none" strike="noStrike" dirty="0" smtClean="0"/>
                        <a:t>22 de mayo 2013</a:t>
                      </a:r>
                      <a:r>
                        <a:rPr lang="es-ES" sz="1300" u="none" strike="noStrike" dirty="0"/>
                        <a:t>  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</a:tr>
              <a:tr h="3793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Profesores básica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secundaria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5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54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8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MUNICIPIO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BRIGADISTAS DE TODOS LOS GRUPOS LIDERES 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u="none" strike="noStrike" dirty="0" smtClean="0"/>
                        <a:t>67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u="none" strike="noStrike" dirty="0" smtClean="0"/>
                        <a:t>JULIO 18 HASTA  AGOSTO  29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</a:tr>
              <a:tr h="93811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BRIGADAS</a:t>
                      </a:r>
                    </a:p>
                    <a:p>
                      <a:pPr algn="ctr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BOMBEROS</a:t>
                      </a:r>
                    </a:p>
                    <a:p>
                      <a:pPr algn="ctr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GESTIÓN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RIESGO MUNICIPIO</a:t>
                      </a:r>
                    </a:p>
                    <a:p>
                      <a:pPr algn="ctr" fontAlgn="t"/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CRUZ ROJA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ESTRATEGIAS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Y LOGISTICA PARA REALIZAR SIMULACRO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u="none" strike="noStrike" dirty="0"/>
                        <a:t>7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u="none" strike="noStrike" dirty="0" smtClean="0"/>
                        <a:t>ABRIL 25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</a:tr>
              <a:tr h="53696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u="none" strike="noStrike" dirty="0" smtClean="0"/>
                        <a:t>SERGIO GALLEGO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INSTRUCCIONES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FRENTE A FACTORES DE RIESGO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u="none" strike="noStrike" dirty="0" smtClean="0"/>
                        <a:t>PROFESORES DIRECTIVOS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300" u="none" strike="noStrike" dirty="0" smtClean="0"/>
                        <a:t>AGOSTO 6 DE 2013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</a:tr>
              <a:tr h="465608"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</a:tr>
              <a:tr h="922884"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</a:tr>
              <a:tr h="947013"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8" marR="7218" marT="7219" marB="0" anchor="ctr"/>
                </a:tc>
              </a:tr>
            </a:tbl>
          </a:graphicData>
        </a:graphic>
      </p:graphicFrame>
      <p:sp>
        <p:nvSpPr>
          <p:cNvPr id="3076" name="AutoShape 4" descr="data:image/jpeg;base64,/9j/4AAQSkZJRgABAQAAAQABAAD/2wCEAAkGBhAPDxQPEBAPEA8UEBAQDw4QDxAVEBAPFBQVFBQQFhQXHCYeFxkjGRQUIC8gIycpLCwsFh4xNTAqNSYrLCkBCQoKDgwOGg8PGikkHyUtKikyKSwsLC8sKSwqLCwqLCwtNCksLC8pKSwqKiwsKSksLCksLCwsKSwsLCwsLCkpLP/AABEIAMMBAwMBIgACEQEDEQH/xAAbAAABBQEBAAAAAAAAAAAAAAAAAQIEBQYDB//EAD4QAAEDAgQDBgMGBAUFAQAAAAEAAgMEEQUSITEGQVETImFxgZEyobEHFCNCUsFigpLRcrLh8PEzY3Oiwhb/xAAbAQEAAgMBAQAAAAAAAAAAAAAAAQUCAwQGB//EAC8RAAICAgEDAgQEBwEAAAAAAAABAgMEERIFITEiQRNRYYEjMjORJHGhscHR8BT/2gAMAwEAAhEDEQA/APcUJEqAEIQgBCEIAQhCAEIQgBCEIAQhCAEIQgBCFzmlyi6A6IUX774J330dCp0RtEhC4ffG+KUVTeqjQ2jshcxO3qE4SDqPdCdjkJLpUAIQhACEIQAhCEAIQhACEIQAhIlQAhCEAIQhACEIQAhCEAIQhACEIQAotadvVSlCrjqPJSiJeCOkukJSXWRrHXSXTbpLqSB2ZGZNukugJFLIc4CsrqroBeTyBUDiPil1LK2NrMwtmkv0O1lMa5WS4xMLL4UQ5z8GjulVRgfEDazPkY5rW5e8bWJPIeStlhKLg9S8m2u2NseUHtCpEyaUMaXHYAkrF4lxU8vIacovoAttNErnqJzZebXipOZt0qzXD2POkcGPN77HmCtKsbapVS4yNmNkwyIc4AhCFqOkRKhCAEIQgEQlukugFQkQgFSIUCfGoWHKXa+CyjFy8IwnZGC3J6J6Fxp6psguxwI+i7KGteTJNSW0F0IQoJBKkQgFVfXO73opywnGbJ5pHRiURRstKwx5+0JZlBY4gjQl/wAlpuvhSuUjZXX8R63obiH2gUsYOTNK4B9gBYZmbtJO3ss1iP2g1MjrQ2hb2kWU2DnFrm3LHXBG/MKzo+GqeKQHKZC2acZpDcFhiuQW/Ce9ztfRV1XwfGQHROMb8lO4tJLmOmlcWkm+rQNDYaKsfU1J67pFvTXiVvvHf1ZYYV9pbHAfeYyy4c4yR3LWtBsLt3uSOXVauhxeCcXilY+wBcA4Zm32zN3afNeRYjgU8AOaNzm2dGHxtLgcknfdYatAPM2U6l4aqi8uI7ECeLNd/eLHkNa5obuL8iQuqOaorbaaMr8DGmuUJcTf4hxhSQjWZjyWPkYIyHB4aCSA4aX05qhfxVVVrhFTRughmidkqntddkrb3Ac3u37u2+6jYXwjDA6IuvLIyokjDrWjcwxuJBjuR1CkR1eTsmtAa0GeVrWgAC7yBYDbSQrkt6jKfas45LGx/wAq5P5vx+xs+C45RABNJ2srQWvk/UQ46+SmY9gTKll7fitHcd1/hPgk4XZanaTudT66/urhXVUpRSfv2Ku2Mbk1JdmeW0eISUU5IBaL2c223UEL0HDsaimYHhwabagkCx/dROIOGm1IzNs2W252eOjv7rJSYNUw9wse0dQCW+4Vo3VkxTb1IoYRyMGbUVygzeV7O2hexjgSWm1iN9wvLq2Mte7O4NsTdrtC09CpzKmRh0c5rh0JBum1GITOcHOdHIRt20EMnzIzfNb6Kp0v090ziy8mnLS+InFr7/6L7g2gLiJtcg1DiPi8uq2ix2GcbEWbOxgGgzRggf0n+61sMzXtD2m7SLg+C4MtWOfKa0XXTJUKvhTLfz+Z0QhC4y0ERdCEAJCbIJWOx7G3FxANmjYLfRS7paRx5mXHFhykbBsgOxB8inLzemxxzXXDj7rcYLigqI8w+Jpyv87A/QrZkYsqe5owuowyuyWmWCEJFyFmQ8YmLIHuG9vqV5XXYuc5159V6zWOZkLX7OBFl5RxBwdUCYugDJmOOlpGMI8w8j5KzwrIw3soeq487mnH9i+4Pxh5mYwXIcS13gLHX3AXoCynBfCRpGiSVzXS20a03DL797mVq1y5U4zsbid/T6p1UqMwUatxBkIu4+Q5lSV59xjihbO5hdsdB0Fm6fO/qox6lbPizLNyHj1co+TTxcUxudYiw63VxFKHDM03B5rxyHEjfdeicH1Dnsff4QWW87G/7Lpy8WNceUSu6b1Cy+fCw0KxuLuzTyecDfR0xB+gWyWeqqFjnF1rEuuSCRqDcFUOZiyyYpJ60ehhYq3tlDK7Rx/grXf+4aF0yjtMv/fY30jhz/VTZMJFjZxAtY3sRa+Y/NRj2bXXL7uzufcCwu5uX6KrXR8mT9CT+5lZ1Cir9R6IbgTGSNzTSH+ad9/qF3kN3uG16mJo8o42yfUFDqbu9w5m5aePTcNjeXG48QVylksQ4g/9WWQ6HQWLG+4IXHbiX1NqcWb4ZFdkeUGmiM/EAzKT1qZj/VYfJ6qYqhpLWW1bAxvq46/5VEr6k5MpvcU4b/M7ce4S4SM9SB/GwegAP7rppo8bOC6+TlpHr2ER5YWDwU2640rbMaPALqvSGS8C3QkQhJ5rxG4RTSn/ALjvmbqhfUE6knXYWt6q54sded//AJT8j/oqNzruPoF6aj8iPn+X+rJfVjYa4vmfGfyCM/1hx/8AleocGVGalAP5SR6LzKlo/wDqTDcvDSf4W2A+ZK3/AAHJ+G4eJP0XLl+qh/Rlh078PMjr3iaxKkuhUZ7ARCEIAIXn/EdGWPIOnMeI6rcVlY2MXO/ILNYvVsmaRI3tAAbACzv5ToR7rtxJThLkl2KjqUKro8JPTR59W1RZcjoTe69D+zimkFJ2soc0yuzNa4WIYBlBt46nyIWPwvFaCnnLpMPqHOvo6SQSBviGONl6VheOQ1LQYyRcfA9pa4ehW/MsnNa4vRy9Mopqlvmm/kixUeurBEzMd9mjqbXXe6xOMY4XV0tM42a1rBEP4i0Ocb9TcD0VfVFSmky5yLHCqUo+Rtfjry4nMVBqo4axvZ1DA79L/wA7D1B/ZQK291CdiAjDiTsOutzovQuqCh2PDwybpW+okUeJCicWxyy3abayOy+Hd2XofC+N/e4M5+NrsrvHS4P++i8GxDHM9VI3QWsBY6EAL0L7KcYHayQE/EwOb5t/0J9lwZMYzr5Lyi8wpWU3KMn2Z6a+QNFybDqsRxnw7HXESwyZJwLFrrhkgG1zbQ8r+XRcuPeK3U1QynF7mPtW62a65c3Xra23j7VmDVctYHF5LIh3Xu11d+huu9ua56KXrmmdmZlR5OqUdorMH4JrpZQ18fZsBBdK6aMtsOgY4kr1fCsNbTxiNuvNzup6rAw4HRxuzM7cO/WKiQH5GyuWYrLTsDmPfLGPiEhzOA8+nit19dli7s5sTIx6m+KNjdcJKRjuVj1BTaaqEjGyN2c0OHqnOmsqzWi/TTWzGYrjDmhwNg3tJGgjchrgG/W6z7qwk7qdj+Hulha3K/OZWlpAvlJvqR011WbIkp35JmvDttWu7x6g7H0VzhWRUdPyeV6tRZOfKPg1uFVB+Svy0HoVS4NhMskLnFroiWOyZtHE27uh216rPYHiBZNA65ydq1j23OUtdpqPVcuZZGU+xY9KonXV6/c2stBG/wCJjT5tCjwYFAyQPawNcDpbquuLTObUZIyAwNZdtrjMbkn2spPDMn3iETvsDneA0bENNgdfJcTSfdlpx2zRt0FvBLdc86MyxNx0ugutqmZlGxOfJBI7pG63nbREtvREpaTZ5ljc+eUnU3c52g5n/lVkf7qfUVAabkX1At5myZVQWN16atpaieAui3uf1LLCKAyUc2X4g0yD0fc/K60HArXBpzAi9zY9NEzhCka+J0bhdro7EeZUvhelmY97ZGFrWOLWkiwIGgI6quun6bIfcu8en102pe2jToSXQqk9KCZLO1gzPc1o6ucAPcpyxn2hSEOgvqz8XTln7tj52uhJbcUyBsInaM4APwkaixIsfS3qspR8RU8w0eGk8nafPZVsbhYhrnxg7hjiGk+Ldj6rPy8FSXvTTG/Jj9R5XC66b+K0yry8N2PlE1WI1rAe6WOda9gQSB1VYMZe14c02INwb8+Sx+LtqaSRvbsMczRdp/K9nOx5hWEdaJWNkbsd/Bytq7YzWjzl2NOqXL/ke84dWiaGOYbPjY/3F7e6x/EvDAqKx1Q2fJ3GNLWtBIkbcXJvpplUbhDiO2GzR3JfTgusL5uwcbkt6kDMPQLpBKzL+EW5T3iW8ydbnnc35qsrx/W034L67Oari0t7XcrcaoZo2F4kjd1D3ZPYm/1WOnndIQHt7mYF+XUHwLhyW5xLDI5x+I0ONtDzCp4cAiidmDnNt+nQ+VwrBVzlHjyKb/0Uwnz4f1MBxHFmrA9lgXt0A0BcBt66BWfC+JujnbM15aWWcDa9yeRHutFxPhcVSzOxrW1MYzse3QyZd2PA3v162WDiqWhxcwnK4ZhfkTuPcrjnGVScX7ltVZXktTj7G44qmkxOSKbtYmSRMLBZjgHAknXvHXUrSYYwxUcTCRcNJcRsXEm5915hHiBHNbXhfHBLEYnkXZq3XXKfDp4qcWSUtMw6lW5V7j5LJ0xurCieXNLDs5pHuFXPcy98wUfEeI4aWIm4dI4FrGcyevgFa2yjwPMYtU/i6NrwpX56UAG+Rz2egNx9VH4k4lbTlsbiA5wLiNb5Rpp6rDfZ7xSIXPikzFrgHNDRc5v9lRvtKnlnqIZ4IpSxkYa52XY5iSLC/KypHGMbtvx5PYxlKeLqPZ+DSjiUO+Gyrairqy/NHVFg5MytA9wFjqfFG7Elp5tO4PkrKmxJw0Drjlc7BWSjVL2KOU74dts3mF4xUEWmcDp8Td1Ws4Wa5zrTOLHOzFuUBzdSdD6qnw/FvxOzLu9YG3UFazD5NQeui13Ytbi5RNmN1G+FihZ4+p0qJyXSSE3sHa/4WW+oVtwm3JRQjqzMf5iXfuquowiV0cjAW3eHgON9Mx6K2w6mdHGyO47rWt9hZU56lFwHpweojQV0BUE7JGdVXE9RlpnD9Ra353P0U3Os5xlV2Yxl+bnH00H7rdRHlYkcuZZwok/oZSCLtahjP4r+23zsrPiGAMme0bA6eouuXCMeeqzchb9z+wUjid96h/mPoFb8vx9fQ8y4aw+T92X3Bp7v8n7rUXWV4Q0b/L+60oeqzL/VZf8ATH/DROt0q55kLl0WOx91nuOqDtaNzh8UThMPIAhw/pJPor4uTH2IIOoIII6g8lBkeNRzqdRVpa4HxCh4zQGlqJIeTXdw9WHVp9j8lGZNZQSXX2lxCejZKBdzNb+HMey834emOcwcnkZfB3X2Xpj3feKN8Z1OUryugk7KqbfQslykeBNgfmuqmbS7HBk0qT7+GekYVg8tNIJmPEgLSyWM6dpE4Wcz2+YCzdRPU0chPZytZe+YC9uZ25arV01boFOjrAdHAEeKwV897ZnLDrceK7Gaw7jvMLOyu8dj8kh4lEsxjc0NO7HA6O8FoH8JUdW7vMDHn87NHe4WD434bkw2Vrc+dnxRyc7c2nxXbVllVkdM+6L1tVZ3rYrAVGGuhmku/ute7K0n8pNxp5FaemrRLG2TmRld/iHNVuNxNzNqSTcDI5v5c1iA4jyPyWzLXxIKSNPTX8Gx1v3Nl9neBxsZ96mjzSOF4XOAyxs5EA7vOpvyFvFa2sELxd7GvI1HdGb0PIrIcP8AFYMccUujhE3K9uxZq0AjqMq0kcrXi7SCOoU11wcUar8i6E3tGRxWRol0gqGt5/ij/Kf7qLJwy6ojf2UmaQvEkbJWljgQLZM1y06X5jdbaWEOGoB81xgLWHRoBXQ8dTXlnJHPdb/Kv2POaaGakmLJo3xPsCA7mOoI0O/JaOkx5w5+60WJ0IqonROAJsTE47sk5EHl0PgvNoqkg2Oh2I6FV19brl3LzCyI3w3Hto2pqqecWmiY7zaLrl/+UpJDeJ8kJ6A3b7FZ6nq7K2o68ghaU2vB1ySl2ktnHiLhyoonR1GkkVgztW7hwJIzDlcEjzWrwirzMa4dAVInqRLQlrxmaC0kdRcX+SoOGXFgdC46xvcza1wNjbysu3FsctxZUdSoUFGcT0qJ+Zod1AK6AqswmsaGWcQLGwv4qzVfbW4SaLrHuVtakO7RIZ02yaWrA3nOoxAMFzsFjeJcQZMbh2gA0ItYrYTU4cLEXB5KnqOGYXG+T5m3sumiyNb2/JX5lFl8eMWte5S8JVzY3Eki9j87fsFHxOsL5Sf1OLr+Z2+is6rBXR6xRgjpYfQ7qJTUJPxxSBwOgynX3XbROLk7WypzKpqEaIJ/z12NNw6crP5Qr1kqoMLhkHxNyjkL6+quI2FV98lKbaLvDg66oxZM7RC42KVaDsJBcubnprnri+RQZmL+0SlBkilHNr2OP+Egt+rljgb7G69C4qd3Ynb2mAPk5rv3AWTdRwjEHMewdm+nc4WJble1zLEW52JUEjMFqsrsp2OiwfH+CPjqO1iuL7238CtzNTthkGV+ZhIGvxN6bbhc+NYWiJshHIep5IiGQcFxAyQscdHZRmHR1tVax1KyOBVjszmOAA3aB8/2V82RGSjRYdW2ePNQ/tTj7WnZJ0t/v5qFBUWIVnjre3onDcgKYvTMZrcdHmuCT5bxnZwNvB41C9FpeDqaaDK8uLnAZjmOp8uS8pZPYkAgOB1HRwXrWE4heNpB3AK6LbHpJPscePTHk5NdymxL7O6hgaaeRrwxpa1rrhxF8249eXNVLqyrpD+NFIy35wCW/wBQXo8GIeKmCoY8We0EeIWML5RM7sOu3yYKh4uLh8QPmApFDjxdO6KSwNxkcOYIBF/98itNPwDRVRuG9k8/njNtfLYrDcZYDNh9TGHHM0tDWSjZ2X4Seh/a67qsvZTZHS9J+6/sbSHcO32trsvNcep+xq5mcu1c5v8Ahec4+TlvcGru1ia7qNfPms/x9QAGOpGzh2Uh6OGrD6i4/lC25i5QUkcvSpfDtdb9/wDBm4pVPpqjVVcZHJSolVno2u5u6CfNSvH8J+iitnjFQJGOae0bZwDge83Y+o/ypvDr7sc3q1ZPCcHeype5rnXZI+2YkgNPnysVnVZ8OWzVkUfGr4o9Lw78SZrSe6TqOq2IWE4Zrg6oaDlIAcXOA7oIHIrctK2ZNqtacfBo6fiyx4tT1tnSyXKkCeFylkMyI7JdbJbKBoj9ijsApOVKGoTo4siXZrU4NTgEGgASoslUGWiI8qNI5SXqLMFiZFLjrO1jyA2OZrgfFpusli2HySyskBy5AQbbuuLWW3qIbqunpEBiqulc0XOttfbVS+LhnomO6ZT8wrqpw3MCDzBCrcQw176b7vpe1s/K3WykGKw2D8ZtuZt7hXs7gx2V4LDyLgQD5E6FAwYwgO3LS038iFM4xsaeJ/6Xxk+WYXQIiAdNVc4ZLmY5h5hY1+IZTdmnhyPotJwtXiZ1tnjcfuEGzzjiXAi2qcQ24cdfA9VteF6kiBrCdWjL6DZcOOmiKXbvHb+6quGK09o5hO4zD00RkLybyOoUuKqVKyRd45lBkajDK6zhquH2kRiaCN+5ZJG4f1C6rKOpsQrLiH8WjcOeU69Lc1lF6aZhNbi0ZvB/wp5Ifym0kfkfiHoVc4jQiogfCfzAFp6SNOZp9wFnhVM/DlMjC9nxWcO8w6O09j6LQ9tcaK9q9ceDPG5W6bVbE894jwaoiDZXhrQTlu0jc6gOHI6FVdLiD2nvC46jdegcX0memZbftA7z0cFiX4eQqq+Crm4o9Lh2yvpU5+WbfhVoeMw2ssxiGMl9Y6mj0YHHtD+o9PJabgwWi/l/ZZ+Dh0unM7TZxc4+BBN1oZ1xNfFO6IQiNgcSHAgmwANrk6LaUlSXAX3WWw6kJLXO/K3KAPEg3+S0NMLKU+2jFx9Wy1Y5dAo0TlIaVBkjoE4BNanhCRUtkBKEAWTgEWSqCQSJ1kICI4Lg9ilELm5qgyIT4lGkgVi5q5PjQFTJTqJLSq6fGo0sKAz1ZRBzS08wRcbhU+MYc6aDsL6fqtrbyWtlp1DlpPBAYF/D2UaXUvhmDsqi3UfQ/wCq00tEoD8Nc2RsjRtcOHgeY9kBQfaDFedh8CqTBaO07T1uPf8A4Wq4nw59RIwtBs34ifooUNAYnNPRzf7IQWDmgG1xfpzRlUni2Bn3XtA0B4t3wAHe6zTcUew6G4/SdfmoMtmhifYrQQP7SFzfArI0GLxynKe67oefkVrMJjNreCA8enwd4qpIs8lg8kNzutlJu3S+3L0XouE1T2xDtmhoaAM7nWuLb2souPvgpZHTyNBds0c3HoonD+JOrZM7wMgPcjt3QPLmVuhbKH5WctuNXd2mtlpiFWZmdxudokYAG72IPeHXWyhTYK54IGlxbbZWdXVPZO6ONl7hnevZrRr7nwVtRU5sL6nqspvkk35MKo8JOKWo+xV4FQSRRlhbc5bAg6FWdBhORoB1IAufFWcUClxwrUdBxp6eynRMSsjXdkaEjowu7AmNYurQgHhPCa0JwUEjgnBIE4IBUtkgTggBCEIScSEwtXUhNIUEnEtXNzV3ITS1ARXMXF0Smli5liAgPhXB9MrN0a5uiQFQ+lXCSlVy6FcXwICilpVWYjhpc05R3rgj0N1qJKdRZaZAZbHg6SkMYac5Fg23NZhmDvA7269ElpFDlofBAYV2HEL0LhB5dC3MbnLuVT1NCByVnwi/8O3n9UBkuMKJ01U8chYAdOqOFaJ0DrOBtfQgK+mp89RJpfvj6BW1Hh4HJCCPS0RdI+QiwJGW+5AG6uIILLrDTqXHCstmDQyKJSWMTmxLs1iDQjWLq1qA1dGhCQDU8BACeAoAAJwCAE4BCQATggJQhIJUJUAIQhQDmQkIT7JLIScyEhaulklkByLU0tXayaWoDiWJhYpBamlqAjGNc3RqWWJpYgIT4VwfTqyMaaYkBUvpVxfQq5MKTsFAKF2Fg8klLggjJLDlBuSLaXPRX/YI7JCSlgwRjCTqXOOZxPMqWyjsp4iTgxSYkVkC7NjXcMTgxSQcmsXQNTwxPDUAwNTw1ODUoCAQBOASgJQEAAJQEWTkJETkIQCoQlUAEIQgGpEIQkCkQhAIkKEIBCkQhANSIQgEISWQhAIiyEKAJZJZCFIABLZCEIFATgkQpIHJyEIBUoSoQChKEiEJHJUiEA5CEKAKhCEAqEI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078" name="AutoShape 6" descr="data:image/jpeg;base64,/9j/4AAQSkZJRgABAQAAAQABAAD/2wCEAAkGBhAPDxQPEBAPEA8UEBAQDw4QDxAVEBAPFBQVFBQQFhQXHCYeFxkjGRQUIC8gIycpLCwsFh4xNTAqNSYrLCkBCQoKDgwOGg8PGikkHyUtKikyKSwsLC8sKSwqLCwqLCwtNCksLC8pKSwqKiwsKSksLCksLCwsKSwsLCwsLCkpLP/AABEIAMMBAwMBIgACEQEDEQH/xAAbAAABBQEBAAAAAAAAAAAAAAAAAQIEBQYDB//EAD4QAAEDAgQDBgMGBAUFAQAAAAEAAgMEEQUSITEGQVETImFxgZEyobEHFCNCUsFigpLRcrLh8PEzY3Oiwhb/xAAbAQEAAgMBAQAAAAAAAAAAAAAAAQUCAwQGB//EAC8RAAICAgEDAgQEBwEAAAAAAAABAgMEERIFITEiQRNRYYEjMjORJHGhscHR8BT/2gAMAwEAAhEDEQA/APcUJEqAEIQgBCEIAQhCAEIQgBCEIAQhCAEIQgBCFzmlyi6A6IUX774J330dCp0RtEhC4ffG+KUVTeqjQ2jshcxO3qE4SDqPdCdjkJLpUAIQhACEIQAhCEAIQhACEIQAhIlQAhCEAIQhACEIQAhCEAIQhACEIQAotadvVSlCrjqPJSiJeCOkukJSXWRrHXSXTbpLqSB2ZGZNukugJFLIc4CsrqroBeTyBUDiPil1LK2NrMwtmkv0O1lMa5WS4xMLL4UQ5z8GjulVRgfEDazPkY5rW5e8bWJPIeStlhKLg9S8m2u2NseUHtCpEyaUMaXHYAkrF4lxU8vIacovoAttNErnqJzZebXipOZt0qzXD2POkcGPN77HmCtKsbapVS4yNmNkwyIc4AhCFqOkRKhCAEIQgEQlukugFQkQgFSIUCfGoWHKXa+CyjFy8IwnZGC3J6J6Fxp6psguxwI+i7KGteTJNSW0F0IQoJBKkQgFVfXO73opywnGbJ5pHRiURRstKwx5+0JZlBY4gjQl/wAlpuvhSuUjZXX8R63obiH2gUsYOTNK4B9gBYZmbtJO3ss1iP2g1MjrQ2hb2kWU2DnFrm3LHXBG/MKzo+GqeKQHKZC2acZpDcFhiuQW/Ce9ztfRV1XwfGQHROMb8lO4tJLmOmlcWkm+rQNDYaKsfU1J67pFvTXiVvvHf1ZYYV9pbHAfeYyy4c4yR3LWtBsLt3uSOXVauhxeCcXilY+wBcA4Zm32zN3afNeRYjgU8AOaNzm2dGHxtLgcknfdYatAPM2U6l4aqi8uI7ECeLNd/eLHkNa5obuL8iQuqOaorbaaMr8DGmuUJcTf4hxhSQjWZjyWPkYIyHB4aCSA4aX05qhfxVVVrhFTRughmidkqntddkrb3Ac3u37u2+6jYXwjDA6IuvLIyokjDrWjcwxuJBjuR1CkR1eTsmtAa0GeVrWgAC7yBYDbSQrkt6jKfas45LGx/wAq5P5vx+xs+C45RABNJ2srQWvk/UQ46+SmY9gTKll7fitHcd1/hPgk4XZanaTudT66/urhXVUpRSfv2Ku2Mbk1JdmeW0eISUU5IBaL2c223UEL0HDsaimYHhwabagkCx/dROIOGm1IzNs2W252eOjv7rJSYNUw9wse0dQCW+4Vo3VkxTb1IoYRyMGbUVygzeV7O2hexjgSWm1iN9wvLq2Mte7O4NsTdrtC09CpzKmRh0c5rh0JBum1GITOcHOdHIRt20EMnzIzfNb6Kp0v090ziy8mnLS+InFr7/6L7g2gLiJtcg1DiPi8uq2ix2GcbEWbOxgGgzRggf0n+61sMzXtD2m7SLg+C4MtWOfKa0XXTJUKvhTLfz+Z0QhC4y0ERdCEAJCbIJWOx7G3FxANmjYLfRS7paRx5mXHFhykbBsgOxB8inLzemxxzXXDj7rcYLigqI8w+Jpyv87A/QrZkYsqe5owuowyuyWmWCEJFyFmQ8YmLIHuG9vqV5XXYuc5159V6zWOZkLX7OBFl5RxBwdUCYugDJmOOlpGMI8w8j5KzwrIw3soeq487mnH9i+4Pxh5mYwXIcS13gLHX3AXoCynBfCRpGiSVzXS20a03DL797mVq1y5U4zsbid/T6p1UqMwUatxBkIu4+Q5lSV59xjihbO5hdsdB0Fm6fO/qox6lbPizLNyHj1co+TTxcUxudYiw63VxFKHDM03B5rxyHEjfdeicH1Dnsff4QWW87G/7Lpy8WNceUSu6b1Cy+fCw0KxuLuzTyecDfR0xB+gWyWeqqFjnF1rEuuSCRqDcFUOZiyyYpJ60ehhYq3tlDK7Rx/grXf+4aF0yjtMv/fY30jhz/VTZMJFjZxAtY3sRa+Y/NRj2bXXL7uzufcCwu5uX6KrXR8mT9CT+5lZ1Cir9R6IbgTGSNzTSH+ad9/qF3kN3uG16mJo8o42yfUFDqbu9w5m5aePTcNjeXG48QVylksQ4g/9WWQ6HQWLG+4IXHbiX1NqcWb4ZFdkeUGmiM/EAzKT1qZj/VYfJ6qYqhpLWW1bAxvq46/5VEr6k5MpvcU4b/M7ce4S4SM9SB/GwegAP7rppo8bOC6+TlpHr2ER5YWDwU2640rbMaPALqvSGS8C3QkQhJ5rxG4RTSn/ALjvmbqhfUE6knXYWt6q54sded//AJT8j/oqNzruPoF6aj8iPn+X+rJfVjYa4vmfGfyCM/1hx/8AleocGVGalAP5SR6LzKlo/wDqTDcvDSf4W2A+ZK3/AAHJ+G4eJP0XLl+qh/Rlh078PMjr3iaxKkuhUZ7ARCEIAIXn/EdGWPIOnMeI6rcVlY2MXO/ILNYvVsmaRI3tAAbACzv5ToR7rtxJThLkl2KjqUKro8JPTR59W1RZcjoTe69D+zimkFJ2soc0yuzNa4WIYBlBt46nyIWPwvFaCnnLpMPqHOvo6SQSBviGONl6VheOQ1LQYyRcfA9pa4ehW/MsnNa4vRy9Mopqlvmm/kixUeurBEzMd9mjqbXXe6xOMY4XV0tM42a1rBEP4i0Ocb9TcD0VfVFSmky5yLHCqUo+Rtfjry4nMVBqo4axvZ1DA79L/wA7D1B/ZQK291CdiAjDiTsOutzovQuqCh2PDwybpW+okUeJCicWxyy3abayOy+Hd2XofC+N/e4M5+NrsrvHS4P++i8GxDHM9VI3QWsBY6EAL0L7KcYHayQE/EwOb5t/0J9lwZMYzr5Lyi8wpWU3KMn2Z6a+QNFybDqsRxnw7HXESwyZJwLFrrhkgG1zbQ8r+XRcuPeK3U1QynF7mPtW62a65c3Xra23j7VmDVctYHF5LIh3Xu11d+huu9ua56KXrmmdmZlR5OqUdorMH4JrpZQ18fZsBBdK6aMtsOgY4kr1fCsNbTxiNuvNzup6rAw4HRxuzM7cO/WKiQH5GyuWYrLTsDmPfLGPiEhzOA8+nit19dli7s5sTIx6m+KNjdcJKRjuVj1BTaaqEjGyN2c0OHqnOmsqzWi/TTWzGYrjDmhwNg3tJGgjchrgG/W6z7qwk7qdj+Hulha3K/OZWlpAvlJvqR011WbIkp35JmvDttWu7x6g7H0VzhWRUdPyeV6tRZOfKPg1uFVB+Svy0HoVS4NhMskLnFroiWOyZtHE27uh216rPYHiBZNA65ydq1j23OUtdpqPVcuZZGU+xY9KonXV6/c2stBG/wCJjT5tCjwYFAyQPawNcDpbquuLTObUZIyAwNZdtrjMbkn2spPDMn3iETvsDneA0bENNgdfJcTSfdlpx2zRt0FvBLdc86MyxNx0ugutqmZlGxOfJBI7pG63nbREtvREpaTZ5ljc+eUnU3c52g5n/lVkf7qfUVAabkX1At5myZVQWN16atpaieAui3uf1LLCKAyUc2X4g0yD0fc/K60HArXBpzAi9zY9NEzhCka+J0bhdro7EeZUvhelmY97ZGFrWOLWkiwIGgI6quun6bIfcu8en102pe2jToSXQqk9KCZLO1gzPc1o6ucAPcpyxn2hSEOgvqz8XTln7tj52uhJbcUyBsInaM4APwkaixIsfS3qspR8RU8w0eGk8nafPZVsbhYhrnxg7hjiGk+Ldj6rPy8FSXvTTG/Jj9R5XC66b+K0yry8N2PlE1WI1rAe6WOda9gQSB1VYMZe14c02INwb8+Sx+LtqaSRvbsMczRdp/K9nOx5hWEdaJWNkbsd/Bytq7YzWjzl2NOqXL/ke84dWiaGOYbPjY/3F7e6x/EvDAqKx1Q2fJ3GNLWtBIkbcXJvpplUbhDiO2GzR3JfTgusL5uwcbkt6kDMPQLpBKzL+EW5T3iW8ydbnnc35qsrx/W034L67Oari0t7XcrcaoZo2F4kjd1D3ZPYm/1WOnndIQHt7mYF+XUHwLhyW5xLDI5x+I0ONtDzCp4cAiidmDnNt+nQ+VwrBVzlHjyKb/0Uwnz4f1MBxHFmrA9lgXt0A0BcBt66BWfC+JujnbM15aWWcDa9yeRHutFxPhcVSzOxrW1MYzse3QyZd2PA3v162WDiqWhxcwnK4ZhfkTuPcrjnGVScX7ltVZXktTj7G44qmkxOSKbtYmSRMLBZjgHAknXvHXUrSYYwxUcTCRcNJcRsXEm5915hHiBHNbXhfHBLEYnkXZq3XXKfDp4qcWSUtMw6lW5V7j5LJ0xurCieXNLDs5pHuFXPcy98wUfEeI4aWIm4dI4FrGcyevgFa2yjwPMYtU/i6NrwpX56UAG+Rz2egNx9VH4k4lbTlsbiA5wLiNb5Rpp6rDfZ7xSIXPikzFrgHNDRc5v9lRvtKnlnqIZ4IpSxkYa52XY5iSLC/KypHGMbtvx5PYxlKeLqPZ+DSjiUO+Gyrairqy/NHVFg5MytA9wFjqfFG7Elp5tO4PkrKmxJw0Drjlc7BWSjVL2KOU74dts3mF4xUEWmcDp8Td1Ws4Wa5zrTOLHOzFuUBzdSdD6qnw/FvxOzLu9YG3UFazD5NQeui13Ytbi5RNmN1G+FihZ4+p0qJyXSSE3sHa/4WW+oVtwm3JRQjqzMf5iXfuquowiV0cjAW3eHgON9Mx6K2w6mdHGyO47rWt9hZU56lFwHpweojQV0BUE7JGdVXE9RlpnD9Ra353P0U3Os5xlV2Yxl+bnH00H7rdRHlYkcuZZwok/oZSCLtahjP4r+23zsrPiGAMme0bA6eouuXCMeeqzchb9z+wUjid96h/mPoFb8vx9fQ8y4aw+T92X3Bp7v8n7rUXWV4Q0b/L+60oeqzL/VZf8ATH/DROt0q55kLl0WOx91nuOqDtaNzh8UThMPIAhw/pJPor4uTH2IIOoIII6g8lBkeNRzqdRVpa4HxCh4zQGlqJIeTXdw9WHVp9j8lGZNZQSXX2lxCejZKBdzNb+HMey834emOcwcnkZfB3X2Xpj3feKN8Z1OUryugk7KqbfQslykeBNgfmuqmbS7HBk0qT7+GekYVg8tNIJmPEgLSyWM6dpE4Wcz2+YCzdRPU0chPZytZe+YC9uZ25arV01boFOjrAdHAEeKwV897ZnLDrceK7Gaw7jvMLOyu8dj8kh4lEsxjc0NO7HA6O8FoH8JUdW7vMDHn87NHe4WD434bkw2Vrc+dnxRyc7c2nxXbVllVkdM+6L1tVZ3rYrAVGGuhmku/ute7K0n8pNxp5FaemrRLG2TmRld/iHNVuNxNzNqSTcDI5v5c1iA4jyPyWzLXxIKSNPTX8Gx1v3Nl9neBxsZ96mjzSOF4XOAyxs5EA7vOpvyFvFa2sELxd7GvI1HdGb0PIrIcP8AFYMccUujhE3K9uxZq0AjqMq0kcrXi7SCOoU11wcUar8i6E3tGRxWRol0gqGt5/ij/Kf7qLJwy6ojf2UmaQvEkbJWljgQLZM1y06X5jdbaWEOGoB81xgLWHRoBXQ8dTXlnJHPdb/Kv2POaaGakmLJo3xPsCA7mOoI0O/JaOkx5w5+60WJ0IqonROAJsTE47sk5EHl0PgvNoqkg2Oh2I6FV19brl3LzCyI3w3Hto2pqqecWmiY7zaLrl/+UpJDeJ8kJ6A3b7FZ6nq7K2o68ghaU2vB1ySl2ktnHiLhyoonR1GkkVgztW7hwJIzDlcEjzWrwirzMa4dAVInqRLQlrxmaC0kdRcX+SoOGXFgdC46xvcza1wNjbysu3FsctxZUdSoUFGcT0qJ+Zod1AK6AqswmsaGWcQLGwv4qzVfbW4SaLrHuVtakO7RIZ02yaWrA3nOoxAMFzsFjeJcQZMbh2gA0ItYrYTU4cLEXB5KnqOGYXG+T5m3sumiyNb2/JX5lFl8eMWte5S8JVzY3Eki9j87fsFHxOsL5Sf1OLr+Z2+is6rBXR6xRgjpYfQ7qJTUJPxxSBwOgynX3XbROLk7WypzKpqEaIJ/z12NNw6crP5Qr1kqoMLhkHxNyjkL6+quI2FV98lKbaLvDg66oxZM7RC42KVaDsJBcubnprnri+RQZmL+0SlBkilHNr2OP+Egt+rljgb7G69C4qd3Ynb2mAPk5rv3AWTdRwjEHMewdm+nc4WJble1zLEW52JUEjMFqsrsp2OiwfH+CPjqO1iuL7238CtzNTthkGV+ZhIGvxN6bbhc+NYWiJshHIep5IiGQcFxAyQscdHZRmHR1tVax1KyOBVjszmOAA3aB8/2V82RGSjRYdW2ePNQ/tTj7WnZJ0t/v5qFBUWIVnjre3onDcgKYvTMZrcdHmuCT5bxnZwNvB41C9FpeDqaaDK8uLnAZjmOp8uS8pZPYkAgOB1HRwXrWE4heNpB3AK6LbHpJPscePTHk5NdymxL7O6hgaaeRrwxpa1rrhxF8249eXNVLqyrpD+NFIy35wCW/wBQXo8GIeKmCoY8We0EeIWML5RM7sOu3yYKh4uLh8QPmApFDjxdO6KSwNxkcOYIBF/98itNPwDRVRuG9k8/njNtfLYrDcZYDNh9TGHHM0tDWSjZ2X4Seh/a67qsvZTZHS9J+6/sbSHcO32trsvNcep+xq5mcu1c5v8Ahec4+TlvcGru1ia7qNfPms/x9QAGOpGzh2Uh6OGrD6i4/lC25i5QUkcvSpfDtdb9/wDBm4pVPpqjVVcZHJSolVno2u5u6CfNSvH8J+iitnjFQJGOae0bZwDge83Y+o/ypvDr7sc3q1ZPCcHeype5rnXZI+2YkgNPnysVnVZ8OWzVkUfGr4o9Lw78SZrSe6TqOq2IWE4Zrg6oaDlIAcXOA7oIHIrctK2ZNqtacfBo6fiyx4tT1tnSyXKkCeFylkMyI7JdbJbKBoj9ijsApOVKGoTo4siXZrU4NTgEGgASoslUGWiI8qNI5SXqLMFiZFLjrO1jyA2OZrgfFpusli2HySyskBy5AQbbuuLWW3qIbqunpEBiqulc0XOttfbVS+LhnomO6ZT8wrqpw3MCDzBCrcQw176b7vpe1s/K3WykGKw2D8ZtuZt7hXs7gx2V4LDyLgQD5E6FAwYwgO3LS038iFM4xsaeJ/6Xxk+WYXQIiAdNVc4ZLmY5h5hY1+IZTdmnhyPotJwtXiZ1tnjcfuEGzzjiXAi2qcQ24cdfA9VteF6kiBrCdWjL6DZcOOmiKXbvHb+6quGK09o5hO4zD00RkLybyOoUuKqVKyRd45lBkajDK6zhquH2kRiaCN+5ZJG4f1C6rKOpsQrLiH8WjcOeU69Lc1lF6aZhNbi0ZvB/wp5Ifym0kfkfiHoVc4jQiogfCfzAFp6SNOZp9wFnhVM/DlMjC9nxWcO8w6O09j6LQ9tcaK9q9ceDPG5W6bVbE894jwaoiDZXhrQTlu0jc6gOHI6FVdLiD2nvC46jdegcX0memZbftA7z0cFiX4eQqq+Crm4o9Lh2yvpU5+WbfhVoeMw2ssxiGMl9Y6mj0YHHtD+o9PJabgwWi/l/ZZ+Dh0unM7TZxc4+BBN1oZ1xNfFO6IQiNgcSHAgmwANrk6LaUlSXAX3WWw6kJLXO/K3KAPEg3+S0NMLKU+2jFx9Wy1Y5dAo0TlIaVBkjoE4BNanhCRUtkBKEAWTgEWSqCQSJ1kICI4Lg9ilELm5qgyIT4lGkgVi5q5PjQFTJTqJLSq6fGo0sKAz1ZRBzS08wRcbhU+MYc6aDsL6fqtrbyWtlp1DlpPBAYF/D2UaXUvhmDsqi3UfQ/wCq00tEoD8Nc2RsjRtcOHgeY9kBQfaDFedh8CqTBaO07T1uPf8A4Wq4nw59RIwtBs34ifooUNAYnNPRzf7IQWDmgG1xfpzRlUni2Bn3XtA0B4t3wAHe6zTcUew6G4/SdfmoMtmhifYrQQP7SFzfArI0GLxynKe67oefkVrMJjNreCA8enwd4qpIs8lg8kNzutlJu3S+3L0XouE1T2xDtmhoaAM7nWuLb2souPvgpZHTyNBds0c3HoonD+JOrZM7wMgPcjt3QPLmVuhbKH5WctuNXd2mtlpiFWZmdxudokYAG72IPeHXWyhTYK54IGlxbbZWdXVPZO6ONl7hnevZrRr7nwVtRU5sL6nqspvkk35MKo8JOKWo+xV4FQSRRlhbc5bAg6FWdBhORoB1IAufFWcUClxwrUdBxp6eynRMSsjXdkaEjowu7AmNYurQgHhPCa0JwUEjgnBIE4IBUtkgTggBCEIScSEwtXUhNIUEnEtXNzV3ITS1ARXMXF0Smli5liAgPhXB9MrN0a5uiQFQ+lXCSlVy6FcXwICilpVWYjhpc05R3rgj0N1qJKdRZaZAZbHg6SkMYac5Fg23NZhmDvA7269ElpFDlofBAYV2HEL0LhB5dC3MbnLuVT1NCByVnwi/8O3n9UBkuMKJ01U8chYAdOqOFaJ0DrOBtfQgK+mp89RJpfvj6BW1Hh4HJCCPS0RdI+QiwJGW+5AG6uIILLrDTqXHCstmDQyKJSWMTmxLs1iDQjWLq1qA1dGhCQDU8BACeAoAAJwCAE4BCQATggJQhIJUJUAIQhQDmQkIT7JLIScyEhaulklkByLU0tXayaWoDiWJhYpBamlqAjGNc3RqWWJpYgIT4VwfTqyMaaYkBUvpVxfQq5MKTsFAKF2Fg8klLggjJLDlBuSLaXPRX/YI7JCSlgwRjCTqXOOZxPMqWyjsp4iTgxSYkVkC7NjXcMTgxSQcmsXQNTwxPDUAwNTw1ODUoCAQBOASgJQEAAJQEWTkJETkIQCoQlUAEIQgGpEIQkCkQhAIkKEIBCkQhANSIQgEISWQhAIiyEKAJZJZCFIABLZCEIFATgkQpIHJyEIBUoSoQChKEiEJHJUiEA5CEKAKhCEAqEI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0" name="Picture 8" descr="http://www.empresaspymesblog.com.ar/wp-content/uploads/capacitacion-del-pers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8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6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334720" cy="1212552"/>
          </a:xfrm>
        </p:spPr>
        <p:txBody>
          <a:bodyPr>
            <a:normAutofit/>
          </a:bodyPr>
          <a:lstStyle/>
          <a:p>
            <a:pPr algn="ctr"/>
            <a:r>
              <a:rPr lang="es-CO" sz="7200" dirty="0" smtClean="0"/>
              <a:t>SIMULACRO</a:t>
            </a:r>
            <a:endParaRPr lang="es-CO" sz="7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062912" cy="2016224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FECHA: Mayo 29 de 2013</a:t>
            </a:r>
          </a:p>
          <a:p>
            <a:r>
              <a:rPr lang="es-CO" sz="2800" dirty="0" smtClean="0">
                <a:solidFill>
                  <a:schemeClr val="bg1"/>
                </a:solidFill>
              </a:rPr>
              <a:t>ENTIDAD: Colegio José Félix de Restrepo</a:t>
            </a:r>
          </a:p>
          <a:p>
            <a:r>
              <a:rPr lang="es-CO" sz="2800" dirty="0" smtClean="0">
                <a:solidFill>
                  <a:schemeClr val="bg1"/>
                </a:solidFill>
              </a:rPr>
              <a:t>ACTIVIDAD: Simulacro de evacuación</a:t>
            </a:r>
          </a:p>
          <a:p>
            <a:r>
              <a:rPr lang="es-CO" sz="2800" dirty="0" smtClean="0">
                <a:solidFill>
                  <a:schemeClr val="bg1"/>
                </a:solidFill>
              </a:rPr>
              <a:t>HORA PROGRAMADA: 10:00am</a:t>
            </a:r>
          </a:p>
          <a:p>
            <a:endParaRPr lang="es-CO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41680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ea typeface="Calibri" pitchFamily="34" charset="0"/>
                <a:cs typeface="Times New Roman" pitchFamily="18" charset="0"/>
              </a:rPr>
              <a:t>GUION DEL SIMULACRO: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Calibri" pitchFamily="34" charset="0"/>
                <a:cs typeface="Times New Roman" pitchFamily="18" charset="0"/>
              </a:rPr>
              <a:t>Se simula una explosión que produce incendio y causa lesiones a siete estudiantes se activa  el sistema de alerta para convocar a la brigada de salud y al comité de emergencias.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 MT" pitchFamily="34" charset="0"/>
                <a:ea typeface="Calibri" pitchFamily="34" charset="0"/>
                <a:cs typeface="Times New Roman" pitchFamily="18" charset="0"/>
              </a:rPr>
              <a:t>OBJETIVOS: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Calibri" pitchFamily="34" charset="0"/>
                <a:cs typeface="Times New Roman" pitchFamily="18" charset="0"/>
              </a:rPr>
              <a:t>Determinar la reacción de la brigada y el comité de emergencia evaluando los conocimientos adquiridos y que fueron proporcionados por la Cruz Roja Colombiana y el Área Metropolitana. De igual forma identificar la capacidad de respuesta de la unidad Municipal de Gestión del Riegos y de los grupos de apoyo: Bomberos, policía y tránsito.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https://encrypted-tbn0.gstatic.com/images?q=tbn:ANd9GcQts6-EMR6EWHuiCZkXVlV4KsmLSikMbf3sLY0ZjLYj5N3TsjuB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8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teoArrubla\AppData\Local\Temp\Rar$DI48.600\P104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510280" cy="2631440"/>
          </a:xfrm>
          <a:prstGeom prst="rect">
            <a:avLst/>
          </a:prstGeom>
          <a:noFill/>
        </p:spPr>
      </p:pic>
      <p:pic>
        <p:nvPicPr>
          <p:cNvPr id="19459" name="Picture 3" descr="C:\Users\MateoArrubla\AppData\Local\Temp\Rar$DI62.600\P1040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510280" cy="2631440"/>
          </a:xfrm>
          <a:prstGeom prst="rect">
            <a:avLst/>
          </a:prstGeom>
          <a:noFill/>
        </p:spPr>
      </p:pic>
      <p:pic>
        <p:nvPicPr>
          <p:cNvPr id="19460" name="Picture 4" descr="C:\Users\MateoArrubla\AppData\Local\Temp\Rar$DI55.600\P1040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3510280" cy="2631440"/>
          </a:xfrm>
          <a:prstGeom prst="rect">
            <a:avLst/>
          </a:prstGeom>
          <a:noFill/>
        </p:spPr>
      </p:pic>
      <p:pic>
        <p:nvPicPr>
          <p:cNvPr id="19461" name="Picture 5" descr="C:\Users\MateoArrubla\AppData\Local\Temp\Rar$DI80.600\P1040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573016"/>
            <a:ext cx="3510280" cy="263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teoArrubla\AppData\Local\Temp\Rar$DI02.600\P104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510280" cy="2631440"/>
          </a:xfrm>
          <a:prstGeom prst="rect">
            <a:avLst/>
          </a:prstGeom>
          <a:noFill/>
        </p:spPr>
      </p:pic>
      <p:pic>
        <p:nvPicPr>
          <p:cNvPr id="20483" name="Picture 3" descr="C:\Users\MateoArrubla\AppData\Local\Temp\Rar$DI51.600\P1040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510280" cy="2631440"/>
          </a:xfrm>
          <a:prstGeom prst="rect">
            <a:avLst/>
          </a:prstGeom>
          <a:noFill/>
        </p:spPr>
      </p:pic>
      <p:pic>
        <p:nvPicPr>
          <p:cNvPr id="20484" name="Picture 4" descr="C:\Users\MateoArrubla\AppData\Local\Temp\Rar$DI65.600\P1040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510280" cy="2631440"/>
          </a:xfrm>
          <a:prstGeom prst="rect">
            <a:avLst/>
          </a:prstGeom>
          <a:noFill/>
        </p:spPr>
      </p:pic>
      <p:pic>
        <p:nvPicPr>
          <p:cNvPr id="20485" name="Picture 5" descr="C:\Users\MateoArrubla\AppData\Local\Temp\Rar$DI24.600\P1040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3510280" cy="263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teoArrubla\AppData\Local\Temp\Rar$DI22.896\P1040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510280" cy="2631440"/>
          </a:xfrm>
          <a:prstGeom prst="rect">
            <a:avLst/>
          </a:prstGeom>
          <a:noFill/>
        </p:spPr>
      </p:pic>
      <p:pic>
        <p:nvPicPr>
          <p:cNvPr id="18435" name="Picture 3" descr="C:\Users\MateoArrubla\AppData\Local\Temp\Rar$DI73.896\P104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3510280" cy="2631440"/>
          </a:xfrm>
          <a:prstGeom prst="rect">
            <a:avLst/>
          </a:prstGeom>
          <a:noFill/>
        </p:spPr>
      </p:pic>
      <p:pic>
        <p:nvPicPr>
          <p:cNvPr id="18437" name="Picture 5" descr="C:\Users\MateoArrubla\AppData\Local\Temp\Rar$DI36.896\P1040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510280" cy="2631440"/>
          </a:xfrm>
          <a:prstGeom prst="rect">
            <a:avLst/>
          </a:prstGeom>
          <a:noFill/>
        </p:spPr>
      </p:pic>
      <p:pic>
        <p:nvPicPr>
          <p:cNvPr id="18440" name="Picture 8" descr="https://encrypted-tbn1.gstatic.com/images?q=tbn:ANd9GcRiqQn3Un8QSZlz5rEnajdAkHquyACDYuFLFi6ER8Kv02ChY6Pv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861048"/>
            <a:ext cx="439248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0"/>
            <a:ext cx="8062912" cy="1470025"/>
          </a:xfrm>
        </p:spPr>
        <p:txBody>
          <a:bodyPr/>
          <a:lstStyle/>
          <a:p>
            <a:pPr algn="ctr"/>
            <a:r>
              <a:rPr lang="es-CO" dirty="0" smtClean="0">
                <a:effectLst/>
              </a:rPr>
              <a:t>EXTINTORES  SEÑALIZACIÓN BOTIQUIN</a:t>
            </a:r>
            <a:endParaRPr lang="es-CO" dirty="0">
              <a:effectLst/>
            </a:endParaRPr>
          </a:p>
        </p:txBody>
      </p:sp>
      <p:pic>
        <p:nvPicPr>
          <p:cNvPr id="28674" name="Picture 2" descr="https://encrypted-tbn2.gstatic.com/images?q=tbn:ANd9GcRXgMcDotc-vqfdbYmPGyUF_pMhVMiJEsrAF-JtNZ-ikZAUx65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013176"/>
            <a:ext cx="2955404" cy="1844824"/>
          </a:xfrm>
          <a:prstGeom prst="rect">
            <a:avLst/>
          </a:prstGeom>
          <a:noFill/>
        </p:spPr>
      </p:pic>
      <p:pic>
        <p:nvPicPr>
          <p:cNvPr id="28676" name="Picture 4" descr="https://encrypted-tbn0.gstatic.com/images?q=tbn:ANd9GcQoF3_fZXJnfVL8mJ2JYWHQw687MgTZAoGC-gsN3KOtXN0KDT_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032448" cy="2464296"/>
          </a:xfrm>
          <a:prstGeom prst="rect">
            <a:avLst/>
          </a:prstGeom>
          <a:noFill/>
        </p:spPr>
      </p:pic>
      <p:pic>
        <p:nvPicPr>
          <p:cNvPr id="28678" name="Picture 6" descr="https://encrypted-tbn1.gstatic.com/images?q=tbn:ANd9GcTHIvSXZD0LIGVDU7yEkERhiB1HS8ReDRBO5GWBQ4Yyw5JCSo4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4104456" cy="2376264"/>
          </a:xfrm>
          <a:prstGeom prst="rect">
            <a:avLst/>
          </a:prstGeom>
          <a:noFill/>
        </p:spPr>
      </p:pic>
      <p:pic>
        <p:nvPicPr>
          <p:cNvPr id="28680" name="Picture 8" descr="https://encrypted-tbn1.gstatic.com/images?q=tbn:ANd9GcR9Wio56SGxw2m0e9vr4QwLN4b8uOZQ7Zf6Bc2EoJ7hUwUpqZqKy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869160"/>
            <a:ext cx="1584176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OTRAS ACCIONES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MANTENIMIENTO DE LA PLANTA FÍSICA</a:t>
            </a:r>
          </a:p>
          <a:p>
            <a:r>
              <a:rPr lang="es-CO" dirty="0" smtClean="0"/>
              <a:t>PROYECTO DE EMBELLECIMIENTO</a:t>
            </a:r>
          </a:p>
          <a:p>
            <a:r>
              <a:rPr lang="es-CO" dirty="0" smtClean="0"/>
              <a:t>PROYECTO MURALES</a:t>
            </a:r>
          </a:p>
          <a:p>
            <a:r>
              <a:rPr lang="es-CO" dirty="0" smtClean="0"/>
              <a:t>ACTIVACIÓN DE BRIGADAS</a:t>
            </a:r>
          </a:p>
          <a:p>
            <a:r>
              <a:rPr lang="es-CO" dirty="0" smtClean="0"/>
              <a:t>ARTICULACIÓN CON PRAES (manejo de residuos sólidos, ubicación de canecas)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172</TotalTime>
  <Words>279</Words>
  <Application>Microsoft Office PowerPoint</Application>
  <PresentationFormat>Presentación en pantalla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Brío</vt:lpstr>
      <vt:lpstr>AVANCES  PROYECTO PLAN ESCOLAR DE GESTIÓN DEL RIESGO</vt:lpstr>
      <vt:lpstr>Presentación de PowerPoint</vt:lpstr>
      <vt:lpstr>CAPACITACIONES </vt:lpstr>
      <vt:lpstr>SIMULACRO</vt:lpstr>
      <vt:lpstr>Presentación de PowerPoint</vt:lpstr>
      <vt:lpstr>Presentación de PowerPoint</vt:lpstr>
      <vt:lpstr>Presentación de PowerPoint</vt:lpstr>
      <vt:lpstr>EXTINTORES  SEÑALIZACIÓN BOTIQUIN</vt:lpstr>
      <vt:lpstr>OTRAS ACCIONES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PLAN ESCOLAR DE GESTIÓN DEL RIESGO</dc:title>
  <dc:creator>estudiante</dc:creator>
  <cp:lastModifiedBy>estudiante</cp:lastModifiedBy>
  <cp:revision>19</cp:revision>
  <dcterms:created xsi:type="dcterms:W3CDTF">2013-08-23T16:22:57Z</dcterms:created>
  <dcterms:modified xsi:type="dcterms:W3CDTF">2013-09-17T20:56:35Z</dcterms:modified>
</cp:coreProperties>
</file>