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EBE31-CDAB-4DF9-9F8E-D09128247E4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CE67F78F-36C3-4677-979C-6EFB87A5A93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FUNCIONES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DE LA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PUBLICIDAD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endParaRPr>
        </a:p>
      </dgm:t>
    </dgm:pt>
    <dgm:pt modelId="{1D98E023-57D4-4082-AA1D-F0748B3379FF}" type="parTrans" cxnId="{F727EBB3-566B-4AFC-BC76-6AB9DFD3F9CD}">
      <dgm:prSet/>
      <dgm:spPr/>
    </dgm:pt>
    <dgm:pt modelId="{E0B37E5C-1687-4EFE-9286-16AF62EF75F1}" type="sibTrans" cxnId="{F727EBB3-566B-4AFC-BC76-6AB9DFD3F9CD}">
      <dgm:prSet/>
      <dgm:spPr/>
    </dgm:pt>
    <dgm:pt modelId="{BF7EA2E1-D612-44C2-A1D2-A7E432DD55F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Socializadora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08C70925-608E-4466-A0C2-046702529D46}" type="parTrans" cxnId="{D0DBFCC9-2CE9-443B-B2D1-BF03B99C67CE}">
      <dgm:prSet/>
      <dgm:spPr/>
      <dgm:t>
        <a:bodyPr/>
        <a:lstStyle/>
        <a:p>
          <a:endParaRPr lang="es-CO"/>
        </a:p>
      </dgm:t>
    </dgm:pt>
    <dgm:pt modelId="{709DAE17-561C-44B8-88C1-2CD0785FFB58}" type="sibTrans" cxnId="{D0DBFCC9-2CE9-443B-B2D1-BF03B99C67CE}">
      <dgm:prSet/>
      <dgm:spPr/>
    </dgm:pt>
    <dgm:pt modelId="{1F5DB278-F0E9-48DB-9FDA-21CD85158FC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Financiadora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A958827A-3528-4F66-BB74-2FBC7AC00D32}" type="parTrans" cxnId="{26DF9F8E-5B25-45E6-882D-399764C23362}">
      <dgm:prSet/>
      <dgm:spPr/>
      <dgm:t>
        <a:bodyPr/>
        <a:lstStyle/>
        <a:p>
          <a:endParaRPr lang="es-CO"/>
        </a:p>
      </dgm:t>
    </dgm:pt>
    <dgm:pt modelId="{9532C108-F522-404F-8451-6C484E3AFF1B}" type="sibTrans" cxnId="{26DF9F8E-5B25-45E6-882D-399764C23362}">
      <dgm:prSet/>
      <dgm:spPr/>
    </dgm:pt>
    <dgm:pt modelId="{B2687E15-FA6B-4FE4-8FBE-D21F46F17F4D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CO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Económica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C03AE373-D66D-42FD-8BCD-5D9A7A70BF70}" type="parTrans" cxnId="{0317DCEB-A2A4-46AB-95B4-E483C0195E1F}">
      <dgm:prSet/>
      <dgm:spPr/>
      <dgm:t>
        <a:bodyPr/>
        <a:lstStyle/>
        <a:p>
          <a:endParaRPr lang="es-CO"/>
        </a:p>
      </dgm:t>
    </dgm:pt>
    <dgm:pt modelId="{EE7D0DBD-FB12-45AB-A4AD-1824EBD1EAD3}" type="sibTrans" cxnId="{0317DCEB-A2A4-46AB-95B4-E483C0195E1F}">
      <dgm:prSet/>
      <dgm:spPr/>
    </dgm:pt>
    <dgm:pt modelId="{51CD7455-98C0-4641-9195-BD2FDA59551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Esteriotipa-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endParaRPr>
        </a:p>
      </dgm:t>
    </dgm:pt>
    <dgm:pt modelId="{116453A5-BABF-46B6-880F-B92EEC4AACE2}" type="parTrans" cxnId="{39C7CF0B-5165-49EA-AF19-2E1DA003AD06}">
      <dgm:prSet/>
      <dgm:spPr/>
      <dgm:t>
        <a:bodyPr/>
        <a:lstStyle/>
        <a:p>
          <a:endParaRPr lang="es-CO"/>
        </a:p>
      </dgm:t>
    </dgm:pt>
    <dgm:pt modelId="{BE4B7DB5-A166-4913-8CC0-2E88603BE279}" type="sibTrans" cxnId="{39C7CF0B-5165-49EA-AF19-2E1DA003AD06}">
      <dgm:prSet/>
      <dgm:spPr/>
    </dgm:pt>
    <dgm:pt modelId="{051A7119-E596-4808-A00F-90FEBF611F3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Conserva-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dora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</dgm:t>
    </dgm:pt>
    <dgm:pt modelId="{8B3873F6-BC9B-4B84-9F83-E2BBE9168C3A}" type="parTrans" cxnId="{D57203A7-A1EE-4BD5-8065-90DE6CC06510}">
      <dgm:prSet/>
      <dgm:spPr/>
      <dgm:t>
        <a:bodyPr/>
        <a:lstStyle/>
        <a:p>
          <a:endParaRPr lang="es-CO"/>
        </a:p>
      </dgm:t>
    </dgm:pt>
    <dgm:pt modelId="{4515FB68-309C-4B9B-92DB-E5A8C6D643E1}" type="sibTrans" cxnId="{D57203A7-A1EE-4BD5-8065-90DE6CC06510}">
      <dgm:prSet/>
      <dgm:spPr/>
    </dgm:pt>
    <dgm:pt modelId="{8088A1D3-EE29-4F8F-8B00-D0A28889C52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Informativa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Educativa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ECA973F0-EDBC-45D3-B8F8-09456FCEE747}" type="parTrans" cxnId="{10F8D0E8-D4FD-4464-B345-E1E733665712}">
      <dgm:prSet/>
      <dgm:spPr/>
      <dgm:t>
        <a:bodyPr/>
        <a:lstStyle/>
        <a:p>
          <a:endParaRPr lang="es-CO"/>
        </a:p>
      </dgm:t>
    </dgm:pt>
    <dgm:pt modelId="{7E667D4C-0582-46AD-BD36-439E07512A3A}" type="sibTrans" cxnId="{10F8D0E8-D4FD-4464-B345-E1E733665712}">
      <dgm:prSet/>
      <dgm:spPr/>
    </dgm:pt>
    <dgm:pt modelId="{3A1AC4D1-AD2D-4924-A46E-CD3B003DB09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Sustitutiva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A2A406C3-0B40-4F5A-8E73-375ED5C9A138}" type="parTrans" cxnId="{03FF9891-F888-4212-8B18-C921D5A3A539}">
      <dgm:prSet/>
      <dgm:spPr/>
      <dgm:t>
        <a:bodyPr/>
        <a:lstStyle/>
        <a:p>
          <a:endParaRPr lang="es-CO"/>
        </a:p>
      </dgm:t>
    </dgm:pt>
    <dgm:pt modelId="{9E3FC950-3993-432A-8345-C282885AB428}" type="sibTrans" cxnId="{03FF9891-F888-4212-8B18-C921D5A3A539}">
      <dgm:prSet/>
      <dgm:spPr/>
    </dgm:pt>
    <dgm:pt modelId="{CFD07DEC-B1C7-4C58-9236-D89EA7413FB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Desproble-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matizadora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charset="0"/>
          </a:endParaRPr>
        </a:p>
      </dgm:t>
    </dgm:pt>
    <dgm:pt modelId="{143690E5-E69D-4545-9158-810BEFD22698}" type="parTrans" cxnId="{2DEA8AB8-AB35-484C-89AE-6765B2A9849A}">
      <dgm:prSet/>
      <dgm:spPr/>
      <dgm:t>
        <a:bodyPr/>
        <a:lstStyle/>
        <a:p>
          <a:endParaRPr lang="es-CO"/>
        </a:p>
      </dgm:t>
    </dgm:pt>
    <dgm:pt modelId="{FCF79929-DDF9-46B7-AC6A-124C1371788F}" type="sibTrans" cxnId="{2DEA8AB8-AB35-484C-89AE-6765B2A9849A}">
      <dgm:prSet/>
      <dgm:spPr/>
    </dgm:pt>
    <dgm:pt modelId="{934741D5-BB07-4366-9EF2-0FFC4E2D5FDD}" type="pres">
      <dgm:prSet presAssocID="{632EBE31-CDAB-4DF9-9F8E-D09128247E4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F6E71-862A-406F-AD51-77D827B77907}" type="pres">
      <dgm:prSet presAssocID="{CE67F78F-36C3-4677-979C-6EFB87A5A93F}" presName="centerShape" presStyleLbl="node0" presStyleIdx="0" presStyleCnt="1"/>
      <dgm:spPr/>
      <dgm:t>
        <a:bodyPr/>
        <a:lstStyle/>
        <a:p>
          <a:endParaRPr lang="es-CO"/>
        </a:p>
      </dgm:t>
    </dgm:pt>
    <dgm:pt modelId="{D92D2490-FC27-4632-9B80-52D184E2DCB5}" type="pres">
      <dgm:prSet presAssocID="{08C70925-608E-4466-A0C2-046702529D46}" presName="Name9" presStyleLbl="parChTrans1D2" presStyleIdx="0" presStyleCnt="8"/>
      <dgm:spPr/>
      <dgm:t>
        <a:bodyPr/>
        <a:lstStyle/>
        <a:p>
          <a:endParaRPr lang="es-CO"/>
        </a:p>
      </dgm:t>
    </dgm:pt>
    <dgm:pt modelId="{94CC7150-6EAF-42A9-B2AE-5CB127D5340B}" type="pres">
      <dgm:prSet presAssocID="{08C70925-608E-4466-A0C2-046702529D46}" presName="connTx" presStyleLbl="parChTrans1D2" presStyleIdx="0" presStyleCnt="8"/>
      <dgm:spPr/>
      <dgm:t>
        <a:bodyPr/>
        <a:lstStyle/>
        <a:p>
          <a:endParaRPr lang="es-CO"/>
        </a:p>
      </dgm:t>
    </dgm:pt>
    <dgm:pt modelId="{97A51234-4DBB-451A-A796-0F1AE85936C4}" type="pres">
      <dgm:prSet presAssocID="{BF7EA2E1-D612-44C2-A1D2-A7E432DD55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710B16-9820-4927-B154-581EE98B32E7}" type="pres">
      <dgm:prSet presAssocID="{A958827A-3528-4F66-BB74-2FBC7AC00D32}" presName="Name9" presStyleLbl="parChTrans1D2" presStyleIdx="1" presStyleCnt="8"/>
      <dgm:spPr/>
      <dgm:t>
        <a:bodyPr/>
        <a:lstStyle/>
        <a:p>
          <a:endParaRPr lang="es-CO"/>
        </a:p>
      </dgm:t>
    </dgm:pt>
    <dgm:pt modelId="{B191A3BE-7096-4DA3-A268-54E44A83BE5B}" type="pres">
      <dgm:prSet presAssocID="{A958827A-3528-4F66-BB74-2FBC7AC00D32}" presName="connTx" presStyleLbl="parChTrans1D2" presStyleIdx="1" presStyleCnt="8"/>
      <dgm:spPr/>
      <dgm:t>
        <a:bodyPr/>
        <a:lstStyle/>
        <a:p>
          <a:endParaRPr lang="es-CO"/>
        </a:p>
      </dgm:t>
    </dgm:pt>
    <dgm:pt modelId="{2A2B7FAB-9FE5-40D2-A89F-80A367477741}" type="pres">
      <dgm:prSet presAssocID="{1F5DB278-F0E9-48DB-9FDA-21CD85158F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1CA083-DEB1-4F37-B0D4-11D971E5E494}" type="pres">
      <dgm:prSet presAssocID="{C03AE373-D66D-42FD-8BCD-5D9A7A70BF70}" presName="Name9" presStyleLbl="parChTrans1D2" presStyleIdx="2" presStyleCnt="8"/>
      <dgm:spPr/>
      <dgm:t>
        <a:bodyPr/>
        <a:lstStyle/>
        <a:p>
          <a:endParaRPr lang="es-CO"/>
        </a:p>
      </dgm:t>
    </dgm:pt>
    <dgm:pt modelId="{FA63232C-2F61-43FC-A3E8-68704CBAAA77}" type="pres">
      <dgm:prSet presAssocID="{C03AE373-D66D-42FD-8BCD-5D9A7A70BF70}" presName="connTx" presStyleLbl="parChTrans1D2" presStyleIdx="2" presStyleCnt="8"/>
      <dgm:spPr/>
      <dgm:t>
        <a:bodyPr/>
        <a:lstStyle/>
        <a:p>
          <a:endParaRPr lang="es-CO"/>
        </a:p>
      </dgm:t>
    </dgm:pt>
    <dgm:pt modelId="{4A3EBF7B-A987-4460-9258-BFCB13377026}" type="pres">
      <dgm:prSet presAssocID="{B2687E15-FA6B-4FE4-8FBE-D21F46F17F4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77F836-B65A-4AD1-89B6-95C6F6F646CA}" type="pres">
      <dgm:prSet presAssocID="{116453A5-BABF-46B6-880F-B92EEC4AACE2}" presName="Name9" presStyleLbl="parChTrans1D2" presStyleIdx="3" presStyleCnt="8"/>
      <dgm:spPr/>
      <dgm:t>
        <a:bodyPr/>
        <a:lstStyle/>
        <a:p>
          <a:endParaRPr lang="es-CO"/>
        </a:p>
      </dgm:t>
    </dgm:pt>
    <dgm:pt modelId="{639C8FA0-5216-4F15-83AE-33E33760C54F}" type="pres">
      <dgm:prSet presAssocID="{116453A5-BABF-46B6-880F-B92EEC4AACE2}" presName="connTx" presStyleLbl="parChTrans1D2" presStyleIdx="3" presStyleCnt="8"/>
      <dgm:spPr/>
      <dgm:t>
        <a:bodyPr/>
        <a:lstStyle/>
        <a:p>
          <a:endParaRPr lang="es-CO"/>
        </a:p>
      </dgm:t>
    </dgm:pt>
    <dgm:pt modelId="{C4FAB6AC-769C-4ECF-A0DE-83D1137C10E5}" type="pres">
      <dgm:prSet presAssocID="{51CD7455-98C0-4641-9195-BD2FDA5955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ADA9A3-5EF7-4A05-AAC5-F9AAFC449D41}" type="pres">
      <dgm:prSet presAssocID="{8B3873F6-BC9B-4B84-9F83-E2BBE9168C3A}" presName="Name9" presStyleLbl="parChTrans1D2" presStyleIdx="4" presStyleCnt="8"/>
      <dgm:spPr/>
      <dgm:t>
        <a:bodyPr/>
        <a:lstStyle/>
        <a:p>
          <a:endParaRPr lang="es-CO"/>
        </a:p>
      </dgm:t>
    </dgm:pt>
    <dgm:pt modelId="{5F3E8876-9392-47D9-9949-0A725E7DF516}" type="pres">
      <dgm:prSet presAssocID="{8B3873F6-BC9B-4B84-9F83-E2BBE9168C3A}" presName="connTx" presStyleLbl="parChTrans1D2" presStyleIdx="4" presStyleCnt="8"/>
      <dgm:spPr/>
      <dgm:t>
        <a:bodyPr/>
        <a:lstStyle/>
        <a:p>
          <a:endParaRPr lang="es-CO"/>
        </a:p>
      </dgm:t>
    </dgm:pt>
    <dgm:pt modelId="{68F0FEE4-08FA-4355-94B0-5D6D04E3AC23}" type="pres">
      <dgm:prSet presAssocID="{051A7119-E596-4808-A00F-90FEBF611F3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103CAB-780C-4B7F-B160-AA1B7D5A7EC2}" type="pres">
      <dgm:prSet presAssocID="{ECA973F0-EDBC-45D3-B8F8-09456FCEE747}" presName="Name9" presStyleLbl="parChTrans1D2" presStyleIdx="5" presStyleCnt="8"/>
      <dgm:spPr/>
      <dgm:t>
        <a:bodyPr/>
        <a:lstStyle/>
        <a:p>
          <a:endParaRPr lang="es-CO"/>
        </a:p>
      </dgm:t>
    </dgm:pt>
    <dgm:pt modelId="{88D46955-76AB-47F9-B987-1238178AA248}" type="pres">
      <dgm:prSet presAssocID="{ECA973F0-EDBC-45D3-B8F8-09456FCEE747}" presName="connTx" presStyleLbl="parChTrans1D2" presStyleIdx="5" presStyleCnt="8"/>
      <dgm:spPr/>
      <dgm:t>
        <a:bodyPr/>
        <a:lstStyle/>
        <a:p>
          <a:endParaRPr lang="es-CO"/>
        </a:p>
      </dgm:t>
    </dgm:pt>
    <dgm:pt modelId="{CEEDCD9F-63EA-4A5F-AFC6-680FAAD2F462}" type="pres">
      <dgm:prSet presAssocID="{8088A1D3-EE29-4F8F-8B00-D0A28889C52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0E4DB4-0856-4F1A-AA5B-2DBC2F72B989}" type="pres">
      <dgm:prSet presAssocID="{A2A406C3-0B40-4F5A-8E73-375ED5C9A138}" presName="Name9" presStyleLbl="parChTrans1D2" presStyleIdx="6" presStyleCnt="8"/>
      <dgm:spPr/>
      <dgm:t>
        <a:bodyPr/>
        <a:lstStyle/>
        <a:p>
          <a:endParaRPr lang="es-CO"/>
        </a:p>
      </dgm:t>
    </dgm:pt>
    <dgm:pt modelId="{D55AF756-951B-4F63-A966-FF21BD56FED1}" type="pres">
      <dgm:prSet presAssocID="{A2A406C3-0B40-4F5A-8E73-375ED5C9A138}" presName="connTx" presStyleLbl="parChTrans1D2" presStyleIdx="6" presStyleCnt="8"/>
      <dgm:spPr/>
      <dgm:t>
        <a:bodyPr/>
        <a:lstStyle/>
        <a:p>
          <a:endParaRPr lang="es-CO"/>
        </a:p>
      </dgm:t>
    </dgm:pt>
    <dgm:pt modelId="{CE859A4A-349F-4259-9F21-B524E661444E}" type="pres">
      <dgm:prSet presAssocID="{3A1AC4D1-AD2D-4924-A46E-CD3B003DB09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D3F689-2FEA-4576-AEF2-DA66009F9ACD}" type="pres">
      <dgm:prSet presAssocID="{143690E5-E69D-4545-9158-810BEFD22698}" presName="Name9" presStyleLbl="parChTrans1D2" presStyleIdx="7" presStyleCnt="8"/>
      <dgm:spPr/>
      <dgm:t>
        <a:bodyPr/>
        <a:lstStyle/>
        <a:p>
          <a:endParaRPr lang="es-CO"/>
        </a:p>
      </dgm:t>
    </dgm:pt>
    <dgm:pt modelId="{D2FD570D-E8C8-4347-93D6-603A9D290DAB}" type="pres">
      <dgm:prSet presAssocID="{143690E5-E69D-4545-9158-810BEFD22698}" presName="connTx" presStyleLbl="parChTrans1D2" presStyleIdx="7" presStyleCnt="8"/>
      <dgm:spPr/>
      <dgm:t>
        <a:bodyPr/>
        <a:lstStyle/>
        <a:p>
          <a:endParaRPr lang="es-CO"/>
        </a:p>
      </dgm:t>
    </dgm:pt>
    <dgm:pt modelId="{7D4C8521-C4B8-4BF3-A0DB-334770942ABF}" type="pres">
      <dgm:prSet presAssocID="{CFD07DEC-B1C7-4C58-9236-D89EA7413F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26B5152-73C5-4831-A3AF-170092B7D8AE}" type="presOf" srcId="{BF7EA2E1-D612-44C2-A1D2-A7E432DD55F6}" destId="{97A51234-4DBB-451A-A796-0F1AE85936C4}" srcOrd="0" destOrd="0" presId="urn:microsoft.com/office/officeart/2005/8/layout/radial1"/>
    <dgm:cxn modelId="{DDA5332D-8F64-41AF-ABEA-20213ABD25F4}" type="presOf" srcId="{CE67F78F-36C3-4677-979C-6EFB87A5A93F}" destId="{CE7F6E71-862A-406F-AD51-77D827B77907}" srcOrd="0" destOrd="0" presId="urn:microsoft.com/office/officeart/2005/8/layout/radial1"/>
    <dgm:cxn modelId="{E233A25B-AFE4-46DE-B68C-AA4A1471EF1A}" type="presOf" srcId="{A2A406C3-0B40-4F5A-8E73-375ED5C9A138}" destId="{D55AF756-951B-4F63-A966-FF21BD56FED1}" srcOrd="1" destOrd="0" presId="urn:microsoft.com/office/officeart/2005/8/layout/radial1"/>
    <dgm:cxn modelId="{354D3EDA-FB92-46DE-9854-A5B0B531D166}" type="presOf" srcId="{CFD07DEC-B1C7-4C58-9236-D89EA7413FB8}" destId="{7D4C8521-C4B8-4BF3-A0DB-334770942ABF}" srcOrd="0" destOrd="0" presId="urn:microsoft.com/office/officeart/2005/8/layout/radial1"/>
    <dgm:cxn modelId="{4FDB04D5-13E5-4E33-9F5E-2369E1F055CD}" type="presOf" srcId="{A2A406C3-0B40-4F5A-8E73-375ED5C9A138}" destId="{F40E4DB4-0856-4F1A-AA5B-2DBC2F72B989}" srcOrd="0" destOrd="0" presId="urn:microsoft.com/office/officeart/2005/8/layout/radial1"/>
    <dgm:cxn modelId="{5A5E8A52-076A-415F-A1A3-37B0235ABFE0}" type="presOf" srcId="{116453A5-BABF-46B6-880F-B92EEC4AACE2}" destId="{7477F836-B65A-4AD1-89B6-95C6F6F646CA}" srcOrd="0" destOrd="0" presId="urn:microsoft.com/office/officeart/2005/8/layout/radial1"/>
    <dgm:cxn modelId="{231644FB-3A32-4C10-B834-6E0A871DEF51}" type="presOf" srcId="{A958827A-3528-4F66-BB74-2FBC7AC00D32}" destId="{A6710B16-9820-4927-B154-581EE98B32E7}" srcOrd="0" destOrd="0" presId="urn:microsoft.com/office/officeart/2005/8/layout/radial1"/>
    <dgm:cxn modelId="{F727EBB3-566B-4AFC-BC76-6AB9DFD3F9CD}" srcId="{632EBE31-CDAB-4DF9-9F8E-D09128247E49}" destId="{CE67F78F-36C3-4677-979C-6EFB87A5A93F}" srcOrd="0" destOrd="0" parTransId="{1D98E023-57D4-4082-AA1D-F0748B3379FF}" sibTransId="{E0B37E5C-1687-4EFE-9286-16AF62EF75F1}"/>
    <dgm:cxn modelId="{36E6F6F7-DE03-4CE3-841D-1EC87DE0181C}" type="presOf" srcId="{A958827A-3528-4F66-BB74-2FBC7AC00D32}" destId="{B191A3BE-7096-4DA3-A268-54E44A83BE5B}" srcOrd="1" destOrd="0" presId="urn:microsoft.com/office/officeart/2005/8/layout/radial1"/>
    <dgm:cxn modelId="{03FF9891-F888-4212-8B18-C921D5A3A539}" srcId="{CE67F78F-36C3-4677-979C-6EFB87A5A93F}" destId="{3A1AC4D1-AD2D-4924-A46E-CD3B003DB094}" srcOrd="6" destOrd="0" parTransId="{A2A406C3-0B40-4F5A-8E73-375ED5C9A138}" sibTransId="{9E3FC950-3993-432A-8345-C282885AB428}"/>
    <dgm:cxn modelId="{345AFA2F-6163-4874-8F1A-87CA94B480AE}" type="presOf" srcId="{C03AE373-D66D-42FD-8BCD-5D9A7A70BF70}" destId="{1F1CA083-DEB1-4F37-B0D4-11D971E5E494}" srcOrd="0" destOrd="0" presId="urn:microsoft.com/office/officeart/2005/8/layout/radial1"/>
    <dgm:cxn modelId="{C093E99F-C5F3-4AF3-BD54-42339DC89BA5}" type="presOf" srcId="{08C70925-608E-4466-A0C2-046702529D46}" destId="{94CC7150-6EAF-42A9-B2AE-5CB127D5340B}" srcOrd="1" destOrd="0" presId="urn:microsoft.com/office/officeart/2005/8/layout/radial1"/>
    <dgm:cxn modelId="{8067D5B2-8AA8-4530-8FFB-ACBF90BAFC05}" type="presOf" srcId="{51CD7455-98C0-4641-9195-BD2FDA595515}" destId="{C4FAB6AC-769C-4ECF-A0DE-83D1137C10E5}" srcOrd="0" destOrd="0" presId="urn:microsoft.com/office/officeart/2005/8/layout/radial1"/>
    <dgm:cxn modelId="{6A8CEC49-C205-4F83-93D5-3E4CC58B38FB}" type="presOf" srcId="{B2687E15-FA6B-4FE4-8FBE-D21F46F17F4D}" destId="{4A3EBF7B-A987-4460-9258-BFCB13377026}" srcOrd="0" destOrd="0" presId="urn:microsoft.com/office/officeart/2005/8/layout/radial1"/>
    <dgm:cxn modelId="{39C7CF0B-5165-49EA-AF19-2E1DA003AD06}" srcId="{CE67F78F-36C3-4677-979C-6EFB87A5A93F}" destId="{51CD7455-98C0-4641-9195-BD2FDA595515}" srcOrd="3" destOrd="0" parTransId="{116453A5-BABF-46B6-880F-B92EEC4AACE2}" sibTransId="{BE4B7DB5-A166-4913-8CC0-2E88603BE279}"/>
    <dgm:cxn modelId="{68528218-BE77-4317-A3F5-DB0CD1CA8096}" type="presOf" srcId="{ECA973F0-EDBC-45D3-B8F8-09456FCEE747}" destId="{64103CAB-780C-4B7F-B160-AA1B7D5A7EC2}" srcOrd="0" destOrd="0" presId="urn:microsoft.com/office/officeart/2005/8/layout/radial1"/>
    <dgm:cxn modelId="{DB1EA13D-8B55-441A-8F3F-94E1D5DCC23A}" type="presOf" srcId="{8B3873F6-BC9B-4B84-9F83-E2BBE9168C3A}" destId="{BEADA9A3-5EF7-4A05-AAC5-F9AAFC449D41}" srcOrd="0" destOrd="0" presId="urn:microsoft.com/office/officeart/2005/8/layout/radial1"/>
    <dgm:cxn modelId="{C3861F82-47F5-417D-A60B-1B4C125E0D57}" type="presOf" srcId="{3A1AC4D1-AD2D-4924-A46E-CD3B003DB094}" destId="{CE859A4A-349F-4259-9F21-B524E661444E}" srcOrd="0" destOrd="0" presId="urn:microsoft.com/office/officeart/2005/8/layout/radial1"/>
    <dgm:cxn modelId="{D0DBFCC9-2CE9-443B-B2D1-BF03B99C67CE}" srcId="{CE67F78F-36C3-4677-979C-6EFB87A5A93F}" destId="{BF7EA2E1-D612-44C2-A1D2-A7E432DD55F6}" srcOrd="0" destOrd="0" parTransId="{08C70925-608E-4466-A0C2-046702529D46}" sibTransId="{709DAE17-561C-44B8-88C1-2CD0785FFB58}"/>
    <dgm:cxn modelId="{3DAF0B36-E9B2-4BB4-85DB-464C4C91885F}" type="presOf" srcId="{ECA973F0-EDBC-45D3-B8F8-09456FCEE747}" destId="{88D46955-76AB-47F9-B987-1238178AA248}" srcOrd="1" destOrd="0" presId="urn:microsoft.com/office/officeart/2005/8/layout/radial1"/>
    <dgm:cxn modelId="{56647B7B-825A-4ED5-A5AD-BEA0077692C7}" type="presOf" srcId="{8B3873F6-BC9B-4B84-9F83-E2BBE9168C3A}" destId="{5F3E8876-9392-47D9-9949-0A725E7DF516}" srcOrd="1" destOrd="0" presId="urn:microsoft.com/office/officeart/2005/8/layout/radial1"/>
    <dgm:cxn modelId="{1CBC8DF9-4CFB-41FC-AF82-032012A7C689}" type="presOf" srcId="{143690E5-E69D-4545-9158-810BEFD22698}" destId="{D2FD570D-E8C8-4347-93D6-603A9D290DAB}" srcOrd="1" destOrd="0" presId="urn:microsoft.com/office/officeart/2005/8/layout/radial1"/>
    <dgm:cxn modelId="{5B6DEC3C-676E-4AF6-8A36-8F304F8784EC}" type="presOf" srcId="{08C70925-608E-4466-A0C2-046702529D46}" destId="{D92D2490-FC27-4632-9B80-52D184E2DCB5}" srcOrd="0" destOrd="0" presId="urn:microsoft.com/office/officeart/2005/8/layout/radial1"/>
    <dgm:cxn modelId="{4FDF3EE6-3FDC-4C88-B510-2358C88573C5}" type="presOf" srcId="{632EBE31-CDAB-4DF9-9F8E-D09128247E49}" destId="{934741D5-BB07-4366-9EF2-0FFC4E2D5FDD}" srcOrd="0" destOrd="0" presId="urn:microsoft.com/office/officeart/2005/8/layout/radial1"/>
    <dgm:cxn modelId="{26DF9F8E-5B25-45E6-882D-399764C23362}" srcId="{CE67F78F-36C3-4677-979C-6EFB87A5A93F}" destId="{1F5DB278-F0E9-48DB-9FDA-21CD85158FCF}" srcOrd="1" destOrd="0" parTransId="{A958827A-3528-4F66-BB74-2FBC7AC00D32}" sibTransId="{9532C108-F522-404F-8451-6C484E3AFF1B}"/>
    <dgm:cxn modelId="{23101348-D6EA-4323-9EB6-4138FB799E57}" type="presOf" srcId="{C03AE373-D66D-42FD-8BCD-5D9A7A70BF70}" destId="{FA63232C-2F61-43FC-A3E8-68704CBAAA77}" srcOrd="1" destOrd="0" presId="urn:microsoft.com/office/officeart/2005/8/layout/radial1"/>
    <dgm:cxn modelId="{10F8D0E8-D4FD-4464-B345-E1E733665712}" srcId="{CE67F78F-36C3-4677-979C-6EFB87A5A93F}" destId="{8088A1D3-EE29-4F8F-8B00-D0A28889C52C}" srcOrd="5" destOrd="0" parTransId="{ECA973F0-EDBC-45D3-B8F8-09456FCEE747}" sibTransId="{7E667D4C-0582-46AD-BD36-439E07512A3A}"/>
    <dgm:cxn modelId="{E31F4D1E-6F0E-4B95-87A8-D3106731F83B}" type="presOf" srcId="{051A7119-E596-4808-A00F-90FEBF611F37}" destId="{68F0FEE4-08FA-4355-94B0-5D6D04E3AC23}" srcOrd="0" destOrd="0" presId="urn:microsoft.com/office/officeart/2005/8/layout/radial1"/>
    <dgm:cxn modelId="{2DEA8AB8-AB35-484C-89AE-6765B2A9849A}" srcId="{CE67F78F-36C3-4677-979C-6EFB87A5A93F}" destId="{CFD07DEC-B1C7-4C58-9236-D89EA7413FB8}" srcOrd="7" destOrd="0" parTransId="{143690E5-E69D-4545-9158-810BEFD22698}" sibTransId="{FCF79929-DDF9-46B7-AC6A-124C1371788F}"/>
    <dgm:cxn modelId="{52A40CBB-32A5-4291-94F7-EE0725C283D8}" type="presOf" srcId="{116453A5-BABF-46B6-880F-B92EEC4AACE2}" destId="{639C8FA0-5216-4F15-83AE-33E33760C54F}" srcOrd="1" destOrd="0" presId="urn:microsoft.com/office/officeart/2005/8/layout/radial1"/>
    <dgm:cxn modelId="{0B7E6941-0E41-4411-BBE5-677C58B668B9}" type="presOf" srcId="{1F5DB278-F0E9-48DB-9FDA-21CD85158FCF}" destId="{2A2B7FAB-9FE5-40D2-A89F-80A367477741}" srcOrd="0" destOrd="0" presId="urn:microsoft.com/office/officeart/2005/8/layout/radial1"/>
    <dgm:cxn modelId="{FEBC04D4-FF2B-4A9C-9A27-9251D1251BA4}" type="presOf" srcId="{8088A1D3-EE29-4F8F-8B00-D0A28889C52C}" destId="{CEEDCD9F-63EA-4A5F-AFC6-680FAAD2F462}" srcOrd="0" destOrd="0" presId="urn:microsoft.com/office/officeart/2005/8/layout/radial1"/>
    <dgm:cxn modelId="{ABD6AFE7-11F5-43D9-9651-198A03481B1B}" type="presOf" srcId="{143690E5-E69D-4545-9158-810BEFD22698}" destId="{4FD3F689-2FEA-4576-AEF2-DA66009F9ACD}" srcOrd="0" destOrd="0" presId="urn:microsoft.com/office/officeart/2005/8/layout/radial1"/>
    <dgm:cxn modelId="{0317DCEB-A2A4-46AB-95B4-E483C0195E1F}" srcId="{CE67F78F-36C3-4677-979C-6EFB87A5A93F}" destId="{B2687E15-FA6B-4FE4-8FBE-D21F46F17F4D}" srcOrd="2" destOrd="0" parTransId="{C03AE373-D66D-42FD-8BCD-5D9A7A70BF70}" sibTransId="{EE7D0DBD-FB12-45AB-A4AD-1824EBD1EAD3}"/>
    <dgm:cxn modelId="{D57203A7-A1EE-4BD5-8065-90DE6CC06510}" srcId="{CE67F78F-36C3-4677-979C-6EFB87A5A93F}" destId="{051A7119-E596-4808-A00F-90FEBF611F37}" srcOrd="4" destOrd="0" parTransId="{8B3873F6-BC9B-4B84-9F83-E2BBE9168C3A}" sibTransId="{4515FB68-309C-4B9B-92DB-E5A8C6D643E1}"/>
    <dgm:cxn modelId="{6122794B-0351-4064-A338-C7F6A75FD67A}" type="presParOf" srcId="{934741D5-BB07-4366-9EF2-0FFC4E2D5FDD}" destId="{CE7F6E71-862A-406F-AD51-77D827B77907}" srcOrd="0" destOrd="0" presId="urn:microsoft.com/office/officeart/2005/8/layout/radial1"/>
    <dgm:cxn modelId="{1C176F28-B212-4304-A5B2-1BDB67B173DF}" type="presParOf" srcId="{934741D5-BB07-4366-9EF2-0FFC4E2D5FDD}" destId="{D92D2490-FC27-4632-9B80-52D184E2DCB5}" srcOrd="1" destOrd="0" presId="urn:microsoft.com/office/officeart/2005/8/layout/radial1"/>
    <dgm:cxn modelId="{1C5229DE-66C7-4785-ABAE-1227D8F0A233}" type="presParOf" srcId="{D92D2490-FC27-4632-9B80-52D184E2DCB5}" destId="{94CC7150-6EAF-42A9-B2AE-5CB127D5340B}" srcOrd="0" destOrd="0" presId="urn:microsoft.com/office/officeart/2005/8/layout/radial1"/>
    <dgm:cxn modelId="{F8D19A26-A323-47F4-B65A-BD6F7C2729DD}" type="presParOf" srcId="{934741D5-BB07-4366-9EF2-0FFC4E2D5FDD}" destId="{97A51234-4DBB-451A-A796-0F1AE85936C4}" srcOrd="2" destOrd="0" presId="urn:microsoft.com/office/officeart/2005/8/layout/radial1"/>
    <dgm:cxn modelId="{D11CC59E-F10A-4A8D-BDFF-59C5E1BEA0C6}" type="presParOf" srcId="{934741D5-BB07-4366-9EF2-0FFC4E2D5FDD}" destId="{A6710B16-9820-4927-B154-581EE98B32E7}" srcOrd="3" destOrd="0" presId="urn:microsoft.com/office/officeart/2005/8/layout/radial1"/>
    <dgm:cxn modelId="{F19EBF15-3042-40AB-A1EC-4630D8262A13}" type="presParOf" srcId="{A6710B16-9820-4927-B154-581EE98B32E7}" destId="{B191A3BE-7096-4DA3-A268-54E44A83BE5B}" srcOrd="0" destOrd="0" presId="urn:microsoft.com/office/officeart/2005/8/layout/radial1"/>
    <dgm:cxn modelId="{A31F9260-D2F7-41DD-8DC8-5EEEBD074E5C}" type="presParOf" srcId="{934741D5-BB07-4366-9EF2-0FFC4E2D5FDD}" destId="{2A2B7FAB-9FE5-40D2-A89F-80A367477741}" srcOrd="4" destOrd="0" presId="urn:microsoft.com/office/officeart/2005/8/layout/radial1"/>
    <dgm:cxn modelId="{9350CD10-01D3-428E-878D-71C334CCA32B}" type="presParOf" srcId="{934741D5-BB07-4366-9EF2-0FFC4E2D5FDD}" destId="{1F1CA083-DEB1-4F37-B0D4-11D971E5E494}" srcOrd="5" destOrd="0" presId="urn:microsoft.com/office/officeart/2005/8/layout/radial1"/>
    <dgm:cxn modelId="{BE1C5258-C233-4DF6-AC2F-80EBA8017A04}" type="presParOf" srcId="{1F1CA083-DEB1-4F37-B0D4-11D971E5E494}" destId="{FA63232C-2F61-43FC-A3E8-68704CBAAA77}" srcOrd="0" destOrd="0" presId="urn:microsoft.com/office/officeart/2005/8/layout/radial1"/>
    <dgm:cxn modelId="{9A97B7AF-63DE-4AFD-9A3B-78D7BE057F05}" type="presParOf" srcId="{934741D5-BB07-4366-9EF2-0FFC4E2D5FDD}" destId="{4A3EBF7B-A987-4460-9258-BFCB13377026}" srcOrd="6" destOrd="0" presId="urn:microsoft.com/office/officeart/2005/8/layout/radial1"/>
    <dgm:cxn modelId="{35A0F450-B046-4E37-B98E-F8D0C58EF4A7}" type="presParOf" srcId="{934741D5-BB07-4366-9EF2-0FFC4E2D5FDD}" destId="{7477F836-B65A-4AD1-89B6-95C6F6F646CA}" srcOrd="7" destOrd="0" presId="urn:microsoft.com/office/officeart/2005/8/layout/radial1"/>
    <dgm:cxn modelId="{C1CC6BA3-DD07-45D5-A81C-04CDC1755379}" type="presParOf" srcId="{7477F836-B65A-4AD1-89B6-95C6F6F646CA}" destId="{639C8FA0-5216-4F15-83AE-33E33760C54F}" srcOrd="0" destOrd="0" presId="urn:microsoft.com/office/officeart/2005/8/layout/radial1"/>
    <dgm:cxn modelId="{487D4DAA-7ED0-489A-AF5F-D328F59D9712}" type="presParOf" srcId="{934741D5-BB07-4366-9EF2-0FFC4E2D5FDD}" destId="{C4FAB6AC-769C-4ECF-A0DE-83D1137C10E5}" srcOrd="8" destOrd="0" presId="urn:microsoft.com/office/officeart/2005/8/layout/radial1"/>
    <dgm:cxn modelId="{5104519C-FE09-4EBB-8A65-B0DE7BCC9CDF}" type="presParOf" srcId="{934741D5-BB07-4366-9EF2-0FFC4E2D5FDD}" destId="{BEADA9A3-5EF7-4A05-AAC5-F9AAFC449D41}" srcOrd="9" destOrd="0" presId="urn:microsoft.com/office/officeart/2005/8/layout/radial1"/>
    <dgm:cxn modelId="{DC9AEA01-8C80-4538-983A-0234A89D19D7}" type="presParOf" srcId="{BEADA9A3-5EF7-4A05-AAC5-F9AAFC449D41}" destId="{5F3E8876-9392-47D9-9949-0A725E7DF516}" srcOrd="0" destOrd="0" presId="urn:microsoft.com/office/officeart/2005/8/layout/radial1"/>
    <dgm:cxn modelId="{829BD061-F86E-4746-A051-C418F49E4146}" type="presParOf" srcId="{934741D5-BB07-4366-9EF2-0FFC4E2D5FDD}" destId="{68F0FEE4-08FA-4355-94B0-5D6D04E3AC23}" srcOrd="10" destOrd="0" presId="urn:microsoft.com/office/officeart/2005/8/layout/radial1"/>
    <dgm:cxn modelId="{3EEAC596-E411-4B00-AACC-431946B3F816}" type="presParOf" srcId="{934741D5-BB07-4366-9EF2-0FFC4E2D5FDD}" destId="{64103CAB-780C-4B7F-B160-AA1B7D5A7EC2}" srcOrd="11" destOrd="0" presId="urn:microsoft.com/office/officeart/2005/8/layout/radial1"/>
    <dgm:cxn modelId="{D248D7A3-D61F-4D04-BBB2-2DAACE164136}" type="presParOf" srcId="{64103CAB-780C-4B7F-B160-AA1B7D5A7EC2}" destId="{88D46955-76AB-47F9-B987-1238178AA248}" srcOrd="0" destOrd="0" presId="urn:microsoft.com/office/officeart/2005/8/layout/radial1"/>
    <dgm:cxn modelId="{EE63C236-4BA4-4B28-A82B-71C174C550DA}" type="presParOf" srcId="{934741D5-BB07-4366-9EF2-0FFC4E2D5FDD}" destId="{CEEDCD9F-63EA-4A5F-AFC6-680FAAD2F462}" srcOrd="12" destOrd="0" presId="urn:microsoft.com/office/officeart/2005/8/layout/radial1"/>
    <dgm:cxn modelId="{3263C4FE-3AD7-48ED-A7F5-1F336ABB44DB}" type="presParOf" srcId="{934741D5-BB07-4366-9EF2-0FFC4E2D5FDD}" destId="{F40E4DB4-0856-4F1A-AA5B-2DBC2F72B989}" srcOrd="13" destOrd="0" presId="urn:microsoft.com/office/officeart/2005/8/layout/radial1"/>
    <dgm:cxn modelId="{960E77CF-DB59-433C-A78E-C79C66AC80AB}" type="presParOf" srcId="{F40E4DB4-0856-4F1A-AA5B-2DBC2F72B989}" destId="{D55AF756-951B-4F63-A966-FF21BD56FED1}" srcOrd="0" destOrd="0" presId="urn:microsoft.com/office/officeart/2005/8/layout/radial1"/>
    <dgm:cxn modelId="{F4BFAF0B-F6F4-4832-A0E0-C431E0105D6A}" type="presParOf" srcId="{934741D5-BB07-4366-9EF2-0FFC4E2D5FDD}" destId="{CE859A4A-349F-4259-9F21-B524E661444E}" srcOrd="14" destOrd="0" presId="urn:microsoft.com/office/officeart/2005/8/layout/radial1"/>
    <dgm:cxn modelId="{434E1345-F0AB-4589-A5D7-280D59339F74}" type="presParOf" srcId="{934741D5-BB07-4366-9EF2-0FFC4E2D5FDD}" destId="{4FD3F689-2FEA-4576-AEF2-DA66009F9ACD}" srcOrd="15" destOrd="0" presId="urn:microsoft.com/office/officeart/2005/8/layout/radial1"/>
    <dgm:cxn modelId="{D5E0B7EC-9D5C-4DD2-8C42-2BB16B63509B}" type="presParOf" srcId="{4FD3F689-2FEA-4576-AEF2-DA66009F9ACD}" destId="{D2FD570D-E8C8-4347-93D6-603A9D290DAB}" srcOrd="0" destOrd="0" presId="urn:microsoft.com/office/officeart/2005/8/layout/radial1"/>
    <dgm:cxn modelId="{BF60A16C-D2AC-48C0-82FC-CB38676FFC4B}" type="presParOf" srcId="{934741D5-BB07-4366-9EF2-0FFC4E2D5FDD}" destId="{7D4C8521-C4B8-4BF3-A0DB-334770942AB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3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0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3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6C51-5F94-4B4D-880C-4478A78209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39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1C2D-E8EB-4C71-A8D7-F8109F1FAC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86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A8B7-F6D1-4DF9-9487-2785935C83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43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E164-DE69-4B8C-A118-8C5BB89E71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535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7093-600D-4F22-8BF5-4CA53C30CB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7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6A19-4B0B-496D-924F-10E2961B53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5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6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6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1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E9E8-D60D-4F89-94B5-1205E78C481F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81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es/imgres?imgurl=http://www.interlinksww.co.uk/images/Castlefields/SPAR.jpg&amp;imgrefurl=http://www.interlinksww.co.uk/Castlefields.htm&amp;h=480&amp;w=640&amp;sz=77&amp;tbnid=spFBwX0ZJYUJ:&amp;tbnh=101&amp;tbnw=134&amp;start=7&amp;prev=/images?q%3DSPAR%26hl%3Des%26lr%3D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www.vidart.cl/imagenes/encuadre.jpg&amp;imgrefurl=http://www.vidart.cl/ingreso.asp&amp;h=214&amp;w=280&amp;sz=26&amp;tbnid=8parapn_rqgJ:&amp;tbnh=83&amp;tbnw=108&amp;start=12&amp;prev=/images?q%3Dencuadre%26hl%3Des%26lr%3D%26sa%3D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4RZq_iV-q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aulacreativa.org/cineducacion/0%20Imagenescine/guionquees2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http://www.aulacreativa.org/cineducacion/0%20Imagenescine/guionquees3.gif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CRwPH6iqk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IORTEeNcO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s6Z8FkBoU#aid=P9KOaALju3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PUBLICIDAD 2</a:t>
            </a:r>
            <a:r>
              <a:rPr lang="es-CO" b="1" smtClean="0">
                <a:solidFill>
                  <a:srgbClr val="FF0000"/>
                </a:solidFill>
              </a:rPr>
              <a:t>: </a:t>
            </a:r>
            <a:r>
              <a:rPr lang="es-CO" b="1" smtClean="0">
                <a:solidFill>
                  <a:srgbClr val="FF0000"/>
                </a:solidFill>
              </a:rPr>
              <a:t>¿QUÉ </a:t>
            </a:r>
            <a:r>
              <a:rPr lang="es-CO" b="1" dirty="0" smtClean="0">
                <a:solidFill>
                  <a:srgbClr val="FF0000"/>
                </a:solidFill>
              </a:rPr>
              <a:t>ES </a:t>
            </a:r>
            <a:r>
              <a:rPr lang="es-CO" b="1" smtClean="0">
                <a:solidFill>
                  <a:srgbClr val="FF0000"/>
                </a:solidFill>
              </a:rPr>
              <a:t>LA </a:t>
            </a:r>
            <a:r>
              <a:rPr lang="es-CO" b="1" smtClean="0">
                <a:solidFill>
                  <a:srgbClr val="FF0000"/>
                </a:solidFill>
              </a:rPr>
              <a:t>PUBLICIDAD?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208912" cy="3384376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>
                <a:solidFill>
                  <a:schemeClr val="tx1"/>
                </a:solidFill>
              </a:rPr>
              <a:t>LOS ESTUDIANTES VEN LOS VIDEOS Y TOMAN LOS APUNTES DE LAS DIAPOSITIVAS EN EL CUADERNO PARA LUEGO PRESENTAR UNA EVALUACIÓN ONLINE.</a:t>
            </a:r>
          </a:p>
          <a:p>
            <a:pPr algn="just"/>
            <a:r>
              <a:rPr lang="es-CO" b="1" dirty="0" smtClean="0">
                <a:solidFill>
                  <a:schemeClr val="tx1"/>
                </a:solidFill>
              </a:rPr>
              <a:t>EVIDENCIAR EN EL CUADERNO CADA UNA DE </a:t>
            </a:r>
            <a:r>
              <a:rPr lang="es-CO" b="1" smtClean="0">
                <a:solidFill>
                  <a:schemeClr val="tx1"/>
                </a:solidFill>
              </a:rPr>
              <a:t>LOS DIA´POSITIVAS DE LA PRESENTACIÓN.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276475"/>
            <a:ext cx="5688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120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A través de las marcas, permite identificar los productos que nos han gustado, y el poder volver a pedirlos, con la seguridad de que seguirán gustándonos.</a:t>
            </a:r>
            <a:r>
              <a:rPr lang="es-ES" altLang="es-CO" sz="20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5589588"/>
            <a:ext cx="4427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Estimula a los fabricantes y comerciantes a superarse, luchando contra la competencia</a:t>
            </a:r>
            <a:r>
              <a:rPr lang="es-ES" altLang="es-CO" sz="20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3800" y="4292600"/>
            <a:ext cx="385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Pone a su alcance nuevas comodidades</a:t>
            </a:r>
            <a:r>
              <a:rPr lang="es-ES" altLang="es-CO" sz="20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1" name="WordArt 1030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832475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normalizeH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Ventajas para el</a:t>
            </a:r>
          </a:p>
          <a:p>
            <a:pPr algn="ctr"/>
            <a:r>
              <a:rPr lang="es-CO" sz="3600" kern="10" normalizeH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Público</a:t>
            </a:r>
          </a:p>
        </p:txBody>
      </p:sp>
      <p:sp>
        <p:nvSpPr>
          <p:cNvPr id="10248" name="AutoShape 1032"/>
          <p:cNvSpPr>
            <a:spLocks noChangeArrowheads="1"/>
          </p:cNvSpPr>
          <p:nvPr/>
        </p:nvSpPr>
        <p:spPr bwMode="auto">
          <a:xfrm>
            <a:off x="3779838" y="44370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49" name="AutoShape 1033"/>
          <p:cNvSpPr>
            <a:spLocks noChangeArrowheads="1"/>
          </p:cNvSpPr>
          <p:nvPr/>
        </p:nvSpPr>
        <p:spPr bwMode="auto">
          <a:xfrm>
            <a:off x="4500563" y="58054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50" name="AutoShape 1034"/>
          <p:cNvSpPr>
            <a:spLocks noChangeArrowheads="1"/>
          </p:cNvSpPr>
          <p:nvPr/>
        </p:nvSpPr>
        <p:spPr bwMode="auto">
          <a:xfrm>
            <a:off x="5795963" y="28527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51" name="AutoShape 1035"/>
          <p:cNvSpPr>
            <a:spLocks noChangeArrowheads="1"/>
          </p:cNvSpPr>
          <p:nvPr/>
        </p:nvSpPr>
        <p:spPr bwMode="auto">
          <a:xfrm rot="1571686">
            <a:off x="7164388" y="2133600"/>
            <a:ext cx="1201737" cy="825500"/>
          </a:xfrm>
          <a:prstGeom prst="wedgeRectCallout">
            <a:avLst>
              <a:gd name="adj1" fmla="val 7704"/>
              <a:gd name="adj2" fmla="val 10379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chemeClr val="bg2"/>
                </a:solidFill>
              </a:rPr>
              <a:t>¡Me lo pido!</a:t>
            </a:r>
            <a:endParaRPr lang="es-ES_tradnl" altLang="es-CO" sz="2400">
              <a:solidFill>
                <a:schemeClr val="bg2"/>
              </a:solidFill>
            </a:endParaRPr>
          </a:p>
        </p:txBody>
      </p:sp>
      <p:pic>
        <p:nvPicPr>
          <p:cNvPr id="10253" name="Picture 1037" descr="256-chairrkw.gif (30405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14573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038"/>
          <p:cNvSpPr>
            <a:spLocks noChangeArrowheads="1"/>
          </p:cNvSpPr>
          <p:nvPr/>
        </p:nvSpPr>
        <p:spPr bwMode="auto">
          <a:xfrm rot="-843657">
            <a:off x="5610225" y="5330825"/>
            <a:ext cx="1793875" cy="917575"/>
          </a:xfrm>
          <a:prstGeom prst="wedgeRoundRectCallout">
            <a:avLst>
              <a:gd name="adj1" fmla="val 4532"/>
              <a:gd name="adj2" fmla="val 15046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chemeClr val="bg2"/>
                </a:solidFill>
              </a:rPr>
              <a:t>¡El mío es  e</a:t>
            </a:r>
            <a:r>
              <a:rPr lang="es-ES_tradnl" altLang="es-CO" sz="2400">
                <a:solidFill>
                  <a:schemeClr val="bg2"/>
                </a:solidFill>
              </a:rPr>
              <a:t>l mejor</a:t>
            </a:r>
            <a:r>
              <a:rPr lang="es-ES" altLang="es-CO" sz="2400">
                <a:solidFill>
                  <a:schemeClr val="bg2"/>
                </a:solidFill>
              </a:rPr>
              <a:t>!</a:t>
            </a:r>
            <a:endParaRPr lang="es-ES_tradnl" altLang="es-CO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10248" grpId="0" animBg="1"/>
      <p:bldP spid="10249" grpId="0" animBg="1"/>
      <p:bldP spid="10250" grpId="0" animBg="1"/>
      <p:bldP spid="10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Inconvenientes en General</a:t>
            </a:r>
          </a:p>
        </p:txBody>
      </p:sp>
      <p:pic>
        <p:nvPicPr>
          <p:cNvPr id="10243" name="Picture 24" descr="pot20of20gold.gif (3692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365625"/>
            <a:ext cx="1009650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27" descr="bank_hit_hammer_md_wht.gif (10742 bytes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868863"/>
            <a:ext cx="1358900" cy="135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755650" y="5445125"/>
            <a:ext cx="756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encarece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los costes.</a:t>
            </a:r>
            <a:r>
              <a:rPr lang="es-ES" altLang="es-CO" sz="2400" b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s-ES" altLang="es-CO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0" y="1773238"/>
            <a:ext cx="89328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es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exagerada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y falsa en muchas ocasiones</a:t>
            </a:r>
            <a:r>
              <a:rPr lang="es-ES" altLang="es-CO" sz="2400" b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Rectangle 19"/>
          <p:cNvSpPr>
            <a:spLocks noChangeArrowheads="1"/>
          </p:cNvSpPr>
          <p:nvPr/>
        </p:nvSpPr>
        <p:spPr bwMode="auto">
          <a:xfrm>
            <a:off x="755650" y="3716338"/>
            <a:ext cx="75612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obliga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 realizar crecientes inversiones</a:t>
            </a:r>
            <a:r>
              <a:rPr lang="es-ES" altLang="es-CO" sz="2400" b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es-ES" altLang="es-CO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48" name="Picture 31" descr="QueAnuncios-com-Ger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349500"/>
            <a:ext cx="1871662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Inconvenientes para los Comerciantes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smtClean="0">
                <a:solidFill>
                  <a:srgbClr val="FFFF00"/>
                </a:solidFill>
                <a:effectLst/>
                <a:latin typeface="Comic Sans MS" pitchFamily="66" charset="0"/>
              </a:rPr>
              <a:t>Depende del fabricante como nunca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" altLang="es-CO" sz="2400" b="1" smtClean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smtClean="0">
                <a:solidFill>
                  <a:srgbClr val="FFFF00"/>
                </a:solidFill>
                <a:effectLst/>
                <a:latin typeface="Comic Sans MS" pitchFamily="66" charset="0"/>
              </a:rPr>
              <a:t>La publicidad les quita personalidad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CO" sz="2400" b="1" smtClean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smtClean="0">
                <a:solidFill>
                  <a:srgbClr val="FFFF00"/>
                </a:solidFill>
                <a:effectLst/>
                <a:latin typeface="Comic Sans MS" pitchFamily="66" charset="0"/>
              </a:rPr>
              <a:t>Se ve obligado a tener más productos en existencia, con el aumento de espacio necesario, de inmovilización de capital y de riesgo de que le queden productos invendibles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" altLang="es-CO" sz="240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1600" smtClean="0">
                <a:effectLst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_tradnl" altLang="es-CO" sz="16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1268" name="Picture 11" descr="SPA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352675"/>
            <a:ext cx="3671888" cy="3236913"/>
          </a:xfrm>
        </p:spPr>
      </p:pic>
    </p:spTree>
    <p:extLst>
      <p:ext uri="{BB962C8B-B14F-4D97-AF65-F5344CB8AC3E}">
        <p14:creationId xmlns:p14="http://schemas.microsoft.com/office/powerpoint/2010/main" val="6347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1588"/>
          <a:ext cx="9144000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7993062" cy="5222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>
                <a:solidFill>
                  <a:srgbClr val="993300"/>
                </a:solidFill>
                <a:latin typeface="Comic Sans MS" pitchFamily="66" charset="0"/>
              </a:rPr>
              <a:t>PUBLICIDAD: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>
                <a:solidFill>
                  <a:srgbClr val="993300"/>
                </a:solidFill>
                <a:latin typeface="Comic Sans MS" pitchFamily="66" charset="0"/>
              </a:rPr>
              <a:t>FASES DEL ANUNCIO EFICAZ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CO" b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Atención: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Atraer la atención del potencial consumidor</a:t>
            </a:r>
            <a:r>
              <a:rPr lang="es-ES_tradnl" altLang="es-CO" sz="3200" b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Interés: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Captar su interés por el producto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Deseo: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Provocar el deseo y la necesidad de consumirlo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Acción: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Hacer que lo compre.</a:t>
            </a:r>
            <a:endParaRPr lang="es-ES_tradnl" altLang="es-CO" sz="3200">
              <a:solidFill>
                <a:srgbClr val="000000"/>
              </a:solidFill>
            </a:endParaRP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276600" y="5949950"/>
            <a:ext cx="26638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3600">
                <a:solidFill>
                  <a:srgbClr val="000000"/>
                </a:solidFill>
              </a:rPr>
              <a:t>AIDA</a:t>
            </a:r>
            <a:endParaRPr lang="es-ES_tradnl" altLang="es-C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9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553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La Publicidad en Televisión</a:t>
            </a:r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611188" y="206057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CO" sz="1800"/>
          </a:p>
        </p:txBody>
      </p:sp>
      <p:pic>
        <p:nvPicPr>
          <p:cNvPr id="13316" name="Picture 20" descr="film.gif (7947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7449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00563" y="1773238"/>
            <a:ext cx="44021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FF00"/>
                </a:solidFill>
              </a:rPr>
              <a:t>La forma más usual de pieza publicitaria es el spot comercial.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FF00"/>
                </a:solidFill>
              </a:rPr>
              <a:t>Duración del spot: entre 10 y 60 segundos.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FF00"/>
                </a:solidFill>
              </a:rPr>
              <a:t>Utiliza el formato de 35 milímetros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FF00"/>
                </a:solidFill>
              </a:rPr>
              <a:t>Es complejo y caro.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FF00"/>
                </a:solidFill>
              </a:rPr>
              <a:t>Técnicas de iluminación, cámaras y equipos similares a las del cine.</a:t>
            </a:r>
            <a:endParaRPr lang="es-ES_tradnl" sz="24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0645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Efectos de la Publicidad</a:t>
            </a:r>
          </a:p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Televisiva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835525" cy="4537075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smtClean="0">
                <a:solidFill>
                  <a:srgbClr val="FFFF00"/>
                </a:solidFill>
              </a:rPr>
              <a:t>Capta la atención con un ritmo rápido en los cambios de planos.</a:t>
            </a:r>
          </a:p>
          <a:p>
            <a:pPr eaLnBrk="1" hangingPunct="1">
              <a:defRPr/>
            </a:pPr>
            <a:r>
              <a:rPr lang="es-ES" sz="2400" b="1" smtClean="0">
                <a:solidFill>
                  <a:srgbClr val="FFFF00"/>
                </a:solidFill>
              </a:rPr>
              <a:t>Muestra triunfo económico, ostentación, éxito profesional…</a:t>
            </a:r>
          </a:p>
          <a:p>
            <a:pPr eaLnBrk="1" hangingPunct="1">
              <a:defRPr/>
            </a:pPr>
            <a:r>
              <a:rPr lang="es-ES" sz="2400" b="1" smtClean="0">
                <a:solidFill>
                  <a:srgbClr val="FFFF00"/>
                </a:solidFill>
              </a:rPr>
              <a:t>Con frases como: “Dile a mamá que…”</a:t>
            </a:r>
          </a:p>
          <a:p>
            <a:pPr eaLnBrk="1" hangingPunct="1">
              <a:defRPr/>
            </a:pPr>
            <a:r>
              <a:rPr lang="es-ES" sz="2400" b="1" smtClean="0">
                <a:solidFill>
                  <a:srgbClr val="FFFF00"/>
                </a:solidFill>
              </a:rPr>
              <a:t>Uso indebido de la palabra “saludable”.</a:t>
            </a:r>
          </a:p>
          <a:p>
            <a:pPr eaLnBrk="1" hangingPunct="1">
              <a:defRPr/>
            </a:pPr>
            <a:r>
              <a:rPr lang="es-ES" sz="2400" b="1" smtClean="0">
                <a:solidFill>
                  <a:srgbClr val="FFFF00"/>
                </a:solidFill>
              </a:rPr>
              <a:t>Resalta el envase y la marca.</a:t>
            </a:r>
            <a:endParaRPr lang="es-ES_tradnl" sz="2400" b="1" smtClean="0">
              <a:solidFill>
                <a:srgbClr val="FFFF00"/>
              </a:solidFill>
            </a:endParaRPr>
          </a:p>
        </p:txBody>
      </p:sp>
      <p:pic>
        <p:nvPicPr>
          <p:cNvPr id="14340" name="Picture 12" descr="QueAnuncios-com-Tr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2201863"/>
            <a:ext cx="3508375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Line 1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9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6913563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Aspectos Técnicos de la</a:t>
            </a:r>
          </a:p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Publicidad Dinámica.</a:t>
            </a:r>
          </a:p>
        </p:txBody>
      </p:sp>
      <p:pic>
        <p:nvPicPr>
          <p:cNvPr id="15363" name="Picture 8" descr="clef02.gif (7514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60350"/>
            <a:ext cx="10318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395288" y="3078163"/>
            <a:ext cx="30972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s-ES_tradnl" altLang="es-CO" sz="2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s-ES_tradnl" altLang="es-CO" sz="2800">
                <a:latin typeface="Comic Sans MS" pitchFamily="66" charset="0"/>
              </a:rPr>
              <a:t>Es el marco que delimita la imagen fílmica, aquello que el espectador ve</a:t>
            </a:r>
            <a:r>
              <a:rPr lang="es-ES_tradnl" altLang="es-CO" sz="2800"/>
              <a:t>.</a:t>
            </a:r>
          </a:p>
        </p:txBody>
      </p:sp>
      <p:pic>
        <p:nvPicPr>
          <p:cNvPr id="15365" name="Picture 24" descr="encuad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35401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25"/>
          <p:cNvSpPr>
            <a:spLocks noChangeArrowheads="1" noChangeShapeType="1" noTextEdit="1"/>
          </p:cNvSpPr>
          <p:nvPr/>
        </p:nvSpPr>
        <p:spPr bwMode="auto">
          <a:xfrm>
            <a:off x="250825" y="2636838"/>
            <a:ext cx="33845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14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Encuadre:</a:t>
            </a:r>
          </a:p>
        </p:txBody>
      </p:sp>
    </p:spTree>
    <p:extLst>
      <p:ext uri="{BB962C8B-B14F-4D97-AF65-F5344CB8AC3E}">
        <p14:creationId xmlns:p14="http://schemas.microsoft.com/office/powerpoint/2010/main" val="33362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aller de Imagen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6540" b="6509"/>
          <a:stretch>
            <a:fillRect/>
          </a:stretch>
        </p:blipFill>
        <p:spPr bwMode="auto">
          <a:xfrm>
            <a:off x="1042988" y="2636838"/>
            <a:ext cx="7200900" cy="39449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95288" y="1196975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s-ES_tradnl" altLang="es-CO" sz="2400">
                <a:solidFill>
                  <a:srgbClr val="FFFF00"/>
                </a:solidFill>
              </a:rPr>
              <a:t>Está determinado por la distancia entre el actante y la cámara. Se distinguen: primer plano, plano medio, americano, detalle, entero, general, etc.</a:t>
            </a: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47211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Los Planos</a:t>
            </a:r>
          </a:p>
        </p:txBody>
      </p:sp>
    </p:spTree>
    <p:extLst>
      <p:ext uri="{BB962C8B-B14F-4D97-AF65-F5344CB8AC3E}">
        <p14:creationId xmlns:p14="http://schemas.microsoft.com/office/powerpoint/2010/main" val="1734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aller de Imagen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24922" b="4672"/>
          <a:stretch>
            <a:fillRect/>
          </a:stretch>
        </p:blipFill>
        <p:spPr bwMode="auto">
          <a:xfrm>
            <a:off x="0" y="1593850"/>
            <a:ext cx="9144000" cy="5003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Angulaciones de la Cámara</a:t>
            </a:r>
          </a:p>
        </p:txBody>
      </p:sp>
    </p:spTree>
    <p:extLst>
      <p:ext uri="{BB962C8B-B14F-4D97-AF65-F5344CB8AC3E}">
        <p14:creationId xmlns:p14="http://schemas.microsoft.com/office/powerpoint/2010/main" val="14033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0235"/>
            <a:ext cx="7772400" cy="2547714"/>
          </a:xfrm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APRENDE SOBRE PUBLICIDAD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http://www.youtube.com/watch?v=I4RZq_iV-qw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5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bg2"/>
                </a:solidFill>
                <a:latin typeface="Comic Sans MS" pitchFamily="66" charset="0"/>
              </a:rPr>
              <a:t>FASES DE UN ANUNCIO</a:t>
            </a:r>
            <a:endParaRPr lang="es-ES_tradnl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FF6600"/>
                </a:solidFill>
              </a:rPr>
              <a:t>1.Guión técnico:</a:t>
            </a:r>
            <a:r>
              <a:rPr lang="es-ES" sz="4000" b="1" smtClean="0">
                <a:solidFill>
                  <a:srgbClr val="FFFF00"/>
                </a:solidFill>
              </a:rPr>
              <a:t> </a:t>
            </a:r>
            <a:r>
              <a:rPr lang="es-ES" sz="3600" b="1" smtClean="0">
                <a:solidFill>
                  <a:srgbClr val="FFFF00"/>
                </a:solidFill>
              </a:rPr>
              <a:t>Desarrolla la idea principal del comercial. Por un lado la imagen y por otra el audio</a:t>
            </a:r>
            <a:endParaRPr lang="es-ES_tradnl" sz="3600" b="1" smtClean="0">
              <a:solidFill>
                <a:srgbClr val="FFFF00"/>
              </a:solidFill>
            </a:endParaRPr>
          </a:p>
        </p:txBody>
      </p:sp>
      <p:pic>
        <p:nvPicPr>
          <p:cNvPr id="18436" name="Picture 5" descr="cineass.gif (767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39913"/>
            <a:ext cx="2879725" cy="214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2" descr="metalfire_wht.gif (3133 bytes)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5373688"/>
            <a:ext cx="9271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FFFF00"/>
                </a:solidFill>
              </a:rPr>
              <a:t>Ejemplo de guión técnico</a:t>
            </a:r>
            <a:endParaRPr lang="es-ES_tradnl" b="1" smtClean="0">
              <a:solidFill>
                <a:srgbClr val="FFFF00"/>
              </a:solidFill>
            </a:endParaRPr>
          </a:p>
        </p:txBody>
      </p:sp>
      <p:graphicFrame>
        <p:nvGraphicFramePr>
          <p:cNvPr id="67701" name="Group 1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0063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Nº de Escena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Imagen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Audio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Tiempo “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Plano General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Locución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5”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Plano Largo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Música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2”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Texto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B.S.O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pic>
        <p:nvPicPr>
          <p:cNvPr id="20483" name="Picture 6" descr="http://www.aulacreativa.org/cineducacion/0%20Imagenescine/guionquees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279717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600200"/>
            <a:ext cx="2665413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FF00"/>
                </a:solidFill>
              </a:rPr>
              <a:t>2. Story Board: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s-ES" sz="2800" b="1" smtClean="0">
                <a:solidFill>
                  <a:srgbClr val="FFFF00"/>
                </a:solidFill>
              </a:rPr>
              <a:t>   </a:t>
            </a:r>
            <a:r>
              <a:rPr lang="es-ES" sz="2400" b="1" smtClean="0">
                <a:solidFill>
                  <a:srgbClr val="FFFF00"/>
                </a:solidFill>
              </a:rPr>
              <a:t>Conjunto de viñetas representativas de lo que después serán las imágenes del spot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s-ES_tradnl" sz="2400" b="1" smtClean="0">
              <a:solidFill>
                <a:srgbClr val="FFFF00"/>
              </a:solidFill>
            </a:endParaRPr>
          </a:p>
        </p:txBody>
      </p:sp>
      <p:pic>
        <p:nvPicPr>
          <p:cNvPr id="20485" name="Picture 7" descr="http://www.aulacreativa.org/cineducacion/0%20Imagenescine/guionquees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773238"/>
            <a:ext cx="2349500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767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4. Selección de productora: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 </a:t>
            </a:r>
            <a:r>
              <a:rPr lang="es-ES" sz="2000" smtClean="0">
                <a:solidFill>
                  <a:srgbClr val="00FF00"/>
                </a:solidFill>
              </a:rPr>
              <a:t>Establecen contacto con productoras que disponen de medios para realizar el spot.</a:t>
            </a:r>
            <a:endParaRPr lang="es-ES_tradnl" sz="2000" smtClean="0">
              <a:solidFill>
                <a:srgbClr val="00FF00"/>
              </a:solidFill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00213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>
                <a:solidFill>
                  <a:srgbClr val="FFFF00"/>
                </a:solidFill>
              </a:rPr>
              <a:t>3</a:t>
            </a:r>
            <a:r>
              <a:rPr lang="es-ES" b="1" smtClean="0">
                <a:solidFill>
                  <a:srgbClr val="FFFF00"/>
                </a:solidFill>
              </a:rPr>
              <a:t>. </a:t>
            </a:r>
            <a:r>
              <a:rPr lang="es-ES" b="1" smtClean="0">
                <a:solidFill>
                  <a:srgbClr val="FF6600"/>
                </a:solidFill>
              </a:rPr>
              <a:t>Jingle:</a:t>
            </a:r>
            <a:r>
              <a:rPr lang="es-ES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</a:t>
            </a:r>
            <a:r>
              <a:rPr lang="es-ES" smtClean="0">
                <a:solidFill>
                  <a:srgbClr val="00FF00"/>
                </a:solidFill>
              </a:rPr>
              <a:t>Música que llevan los comerciales</a:t>
            </a:r>
            <a:endParaRPr lang="es-ES_tradnl" smtClean="0">
              <a:solidFill>
                <a:srgbClr val="00FF00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643438" y="1700213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Preproducción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Toma de decisiones sobre localización, castings, personal técnico y equipo.</a:t>
            </a:r>
            <a:endParaRPr lang="es-ES_tradnl" sz="20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87900" y="4005263"/>
            <a:ext cx="4038600" cy="218916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Rodaje y Revelado: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 pocos días.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Luego pasa al laboratorio para el revelado.</a:t>
            </a:r>
            <a:endParaRPr lang="es-ES_tradnl" sz="20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1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7. Copión:</a:t>
            </a:r>
            <a:r>
              <a:rPr lang="es-ES" b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/>
              <a:t>    </a:t>
            </a:r>
            <a:r>
              <a:rPr lang="es-ES" sz="2000" b="1" smtClean="0">
                <a:solidFill>
                  <a:srgbClr val="00FF00"/>
                </a:solidFill>
              </a:rPr>
              <a:t>Metros y metros de película en los que las escenas se repiten una y otra vez.</a:t>
            </a:r>
            <a:endParaRPr lang="es-ES_tradnl" sz="2000" b="1" smtClean="0">
              <a:solidFill>
                <a:srgbClr val="00FF00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149725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10. Truca: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000" b="1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smtClean="0">
                <a:solidFill>
                  <a:srgbClr val="00FF00"/>
                </a:solidFill>
              </a:rPr>
              <a:t>Sobreimpresiones, la marca, efectos especiales</a:t>
            </a:r>
            <a:endParaRPr lang="es-ES_tradnl" sz="2400" b="1" smtClean="0">
              <a:solidFill>
                <a:srgbClr val="00FF00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11188" y="4365625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Montaje: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Descartar lo que no sirve.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Seleccionar mejores escenas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Montar la película.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716463" y="1628775"/>
            <a:ext cx="4038600" cy="2189163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Sonorización: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una sala de grabación. Música, efectos especiales (pasos, ruidos), locución (diálogos, voces)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6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>
                <a:solidFill>
                  <a:srgbClr val="FF6600"/>
                </a:solidFill>
              </a:rPr>
              <a:t>11. </a:t>
            </a:r>
            <a:r>
              <a:rPr lang="es-ES" b="1" smtClean="0">
                <a:solidFill>
                  <a:srgbClr val="FF6600"/>
                </a:solidFill>
              </a:rPr>
              <a:t>Corte negativo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/>
              <a:t>    </a:t>
            </a:r>
            <a:r>
              <a:rPr lang="es-ES" sz="2400" b="1" smtClean="0">
                <a:solidFill>
                  <a:srgbClr val="00FF00"/>
                </a:solidFill>
              </a:rPr>
              <a:t>Se cortan las tomas para construir película definitiva</a:t>
            </a:r>
            <a:r>
              <a:rPr lang="es-ES" sz="2000" b="1" smtClean="0">
                <a:solidFill>
                  <a:srgbClr val="00FF00"/>
                </a:solidFill>
              </a:rPr>
              <a:t>.</a:t>
            </a:r>
            <a:endParaRPr lang="es-ES_tradnl" sz="2000" b="1" smtClean="0">
              <a:solidFill>
                <a:srgbClr val="00FF00"/>
              </a:solidFill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13. Primera copia: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/>
              <a:t>   </a:t>
            </a:r>
            <a:r>
              <a:rPr lang="es-ES" b="1" smtClean="0">
                <a:solidFill>
                  <a:srgbClr val="00FF00"/>
                </a:solidFill>
              </a:rPr>
              <a:t>Música que llevan los comerciales</a:t>
            </a:r>
            <a:endParaRPr lang="es-ES_tradnl" b="1" smtClean="0">
              <a:solidFill>
                <a:srgbClr val="00FF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11188" y="4365625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Etalonaje.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Iguala el color de las tomas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87900" y="4005263"/>
            <a:ext cx="4038600" cy="218916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 Copia definitiva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Duplicados necesarios para TV, anunciante y agencia.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907754"/>
          </a:xfrm>
        </p:spPr>
        <p:txBody>
          <a:bodyPr>
            <a:norm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PUBLICIDAD 2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VIDEO PUBLICIDAD ENGAÑOSA</a:t>
            </a:r>
          </a:p>
          <a:p>
            <a:r>
              <a:rPr lang="es-CO" dirty="0" smtClean="0">
                <a:hlinkClick r:id="rId3"/>
              </a:rPr>
              <a:t>http://www.youtube.com/watch?v=CCRwPH6iqk4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5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2763738"/>
          </a:xfrm>
        </p:spPr>
        <p:txBody>
          <a:bodyPr>
            <a:normAutofit fontScale="90000"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MANIPULACIÓN Y PODER DE LA PUBLICIDAD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http://www.youtube.com/watch?v=KIORTEeNcOU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856984" cy="2979762"/>
          </a:xfrm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PUBLICIDAD DIRIGIDA A MUJERES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mtClean="0">
                <a:hlinkClick r:id="rId3"/>
              </a:rPr>
              <a:t>http://www.youtube.com/watch?v=LWs6Z8FkBoU#aid=P9KOaALju3I</a:t>
            </a:r>
            <a:r>
              <a:rPr lang="es-CO" smtClean="0"/>
              <a:t>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7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288" y="1341438"/>
            <a:ext cx="8424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</a:rPr>
              <a:t>“La palanca que mueve negocios de todas clases”.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</a:rPr>
              <a:t>“Una acción compleja y múltiple, que llega a convertir lo desconocido en algo de primera necesidad para los usuarios”.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CO" sz="2000" b="0">
              <a:latin typeface="Comic Sans MS" pitchFamily="66" charset="0"/>
            </a:endParaRPr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¿Qué es la Publicidad?</a:t>
            </a:r>
          </a:p>
        </p:txBody>
      </p:sp>
      <p:pic>
        <p:nvPicPr>
          <p:cNvPr id="5124" name="Picture 13" descr="TVE1-2004-11-20_22-37-26h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44900"/>
            <a:ext cx="2674937" cy="2189163"/>
          </a:xfrm>
          <a:noFill/>
          <a:ln w="508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635375" y="3644900"/>
            <a:ext cx="5508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</a:rPr>
              <a:t>“La ciencia-arte que da a conocer productos, actividades y servicios,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</a:rPr>
              <a:t> y los recuerda insistentemente, para crear la necesidad de los mismos”.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CO" sz="2400" b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55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0825" y="1700213"/>
            <a:ext cx="83073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 sz="36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Un modo de comunicación de masas que, utilizando todas las tecnologías audiovisuales e informáticas que tenemos a nuestro alcance, persigue influir en las conductas y actitudes de las personas.</a:t>
            </a:r>
            <a:endParaRPr lang="es-ES" altLang="es-CO" sz="3600" b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CO" sz="3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¿Qué es la Publicidad?</a:t>
            </a:r>
          </a:p>
        </p:txBody>
      </p:sp>
      <p:pic>
        <p:nvPicPr>
          <p:cNvPr id="6148" name="Picture 6" descr="dddd.gif (16067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1982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256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Darse a conocer a los posibles usuarios</a:t>
            </a:r>
            <a:r>
              <a:rPr lang="es-ES" altLang="es-CO" sz="12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s-ES" altLang="es-CO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386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Introducir unas marcas y unos productos</a:t>
            </a:r>
            <a:r>
              <a:rPr lang="es-ES" altLang="es-CO" sz="11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s-ES" altLang="es-CO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3213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Captar mejor a los distribuidores</a:t>
            </a:r>
            <a:r>
              <a:rPr lang="es-ES" altLang="es-CO" sz="11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s-ES" altLang="es-CO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4437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Aumentar la cifra de ventas </a:t>
            </a:r>
            <a:endParaRPr lang="es-ES" altLang="es-CO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288" y="4941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Reducir los precios de coste</a:t>
            </a:r>
            <a:r>
              <a:rPr lang="es-ES" altLang="es-CO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5288" y="5516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Consigue una estabilidad importante para su producción,</a:t>
            </a:r>
            <a:r>
              <a:rPr lang="es-ES" altLang="es-CO" sz="11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s-ES" altLang="es-CO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76" name="WordArt 11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832475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Ventajas para el:</a:t>
            </a:r>
          </a:p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Fabricante</a:t>
            </a:r>
          </a:p>
        </p:txBody>
      </p:sp>
    </p:spTree>
    <p:extLst>
      <p:ext uri="{BB962C8B-B14F-4D97-AF65-F5344CB8AC3E}">
        <p14:creationId xmlns:p14="http://schemas.microsoft.com/office/powerpoint/2010/main" val="38094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  <p:bldP spid="5126" grpId="0"/>
      <p:bldP spid="5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624637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Ventajas para el Intermediario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2349500"/>
            <a:ext cx="3240088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Aumenta el volumen de negocio</a:t>
            </a:r>
            <a:r>
              <a:rPr lang="es-ES" altLang="es-CO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651500" y="2565400"/>
            <a:ext cx="3203575" cy="1187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Trata de conquistar al público y de atraerlo</a:t>
            </a:r>
            <a:r>
              <a:rPr lang="es-ES" altLang="es-CO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50825" y="3573463"/>
            <a:ext cx="47879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Simplificar su labor vendedora</a:t>
            </a:r>
            <a:r>
              <a:rPr lang="es-ES" altLang="es-CO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8" name="Picture 11" descr="thcell.gif (2773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1022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23850" y="4652963"/>
            <a:ext cx="3708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chemeClr val="bg1"/>
                </a:solidFill>
                <a:latin typeface="Comic Sans MS" pitchFamily="66" charset="0"/>
              </a:rPr>
              <a:t> Aumenta su prestigio</a:t>
            </a:r>
            <a:endParaRPr lang="es-ES_tradnl" altLang="es-CO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3850" y="5492750"/>
            <a:ext cx="70580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chemeClr val="bg1"/>
                </a:solidFill>
                <a:latin typeface="Comic Sans MS" pitchFamily="66" charset="0"/>
              </a:rPr>
              <a:t> El establecimiento es más atractivo.</a:t>
            </a:r>
            <a:endParaRPr lang="es-ES_tradnl" altLang="es-CO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  <p:bldP spid="6153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895</Words>
  <Application>Microsoft Office PowerPoint</Application>
  <PresentationFormat>Presentación en pantalla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PUBLICIDAD 2: ¿QUÉ ES LA PUBLICIDAD?</vt:lpstr>
      <vt:lpstr>APRENDE SOBRE PUBLICIDAD</vt:lpstr>
      <vt:lpstr>PUBLICIDAD 2</vt:lpstr>
      <vt:lpstr>MANIPULACIÓN Y PODER DE LA PUBLICIDAD</vt:lpstr>
      <vt:lpstr>PUBLICIDAD DIRIGIDA A MUJERES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 UN ANUNCIO</vt:lpstr>
      <vt:lpstr>Ejemplo de guión técnico</vt:lpstr>
      <vt:lpstr>FASES DE UN ANUNCIO</vt:lpstr>
      <vt:lpstr>FASES DE UN ANUNCIO</vt:lpstr>
      <vt:lpstr>FASES DE UN ANUNCIO</vt:lpstr>
      <vt:lpstr>FASES DE UN ANUNCIO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 2</dc:title>
  <dc:creator>ESTUDIANTE</dc:creator>
  <cp:lastModifiedBy>ESTUDIANTE</cp:lastModifiedBy>
  <cp:revision>8</cp:revision>
  <dcterms:created xsi:type="dcterms:W3CDTF">2014-02-26T13:33:12Z</dcterms:created>
  <dcterms:modified xsi:type="dcterms:W3CDTF">2014-03-04T12:05:54Z</dcterms:modified>
</cp:coreProperties>
</file>