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66" r:id="rId5"/>
    <p:sldId id="267" r:id="rId6"/>
    <p:sldId id="264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D77C-C4EB-4E0B-ABB8-5DA97DA359B3}" type="datetimeFigureOut">
              <a:rPr lang="es-CO" smtClean="0"/>
              <a:t>11/03/2014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44F3-0F3F-4F89-917E-ADD8C84C8A1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D77C-C4EB-4E0B-ABB8-5DA97DA359B3}" type="datetimeFigureOut">
              <a:rPr lang="es-CO" smtClean="0"/>
              <a:t>11/03/2014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44F3-0F3F-4F89-917E-ADD8C84C8A1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D77C-C4EB-4E0B-ABB8-5DA97DA359B3}" type="datetimeFigureOut">
              <a:rPr lang="es-CO" smtClean="0"/>
              <a:t>11/03/2014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44F3-0F3F-4F89-917E-ADD8C84C8A1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D77C-C4EB-4E0B-ABB8-5DA97DA359B3}" type="datetimeFigureOut">
              <a:rPr lang="es-CO" smtClean="0"/>
              <a:t>11/03/2014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44F3-0F3F-4F89-917E-ADD8C84C8A1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D77C-C4EB-4E0B-ABB8-5DA97DA359B3}" type="datetimeFigureOut">
              <a:rPr lang="es-CO" smtClean="0"/>
              <a:t>11/03/2014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44F3-0F3F-4F89-917E-ADD8C84C8A1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D77C-C4EB-4E0B-ABB8-5DA97DA359B3}" type="datetimeFigureOut">
              <a:rPr lang="es-CO" smtClean="0"/>
              <a:t>11/03/2014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44F3-0F3F-4F89-917E-ADD8C84C8A1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D77C-C4EB-4E0B-ABB8-5DA97DA359B3}" type="datetimeFigureOut">
              <a:rPr lang="es-CO" smtClean="0"/>
              <a:t>11/03/2014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44F3-0F3F-4F89-917E-ADD8C84C8A1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D77C-C4EB-4E0B-ABB8-5DA97DA359B3}" type="datetimeFigureOut">
              <a:rPr lang="es-CO" smtClean="0"/>
              <a:t>11/03/2014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44F3-0F3F-4F89-917E-ADD8C84C8A1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D77C-C4EB-4E0B-ABB8-5DA97DA359B3}" type="datetimeFigureOut">
              <a:rPr lang="es-CO" smtClean="0"/>
              <a:t>11/03/2014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44F3-0F3F-4F89-917E-ADD8C84C8A1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D77C-C4EB-4E0B-ABB8-5DA97DA359B3}" type="datetimeFigureOut">
              <a:rPr lang="es-CO" smtClean="0"/>
              <a:t>11/03/2014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44F3-0F3F-4F89-917E-ADD8C84C8A1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D77C-C4EB-4E0B-ABB8-5DA97DA359B3}" type="datetimeFigureOut">
              <a:rPr lang="es-CO" smtClean="0"/>
              <a:t>11/03/2014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44F3-0F3F-4F89-917E-ADD8C84C8A1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FD77C-C4EB-4E0B-ABB8-5DA97DA359B3}" type="datetimeFigureOut">
              <a:rPr lang="es-CO" smtClean="0"/>
              <a:t>11/03/2014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144F3-0F3F-4F89-917E-ADD8C84C8A1C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kYNIniC9ZQ" TargetMode="External"/><Relationship Id="rId2" Type="http://schemas.openxmlformats.org/officeDocument/2006/relationships/hyperlink" Target="https://www.youtube.com/watch?v=fnOolkLTp9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wcUihGwEE3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616625"/>
          </a:xfrm>
        </p:spPr>
        <p:txBody>
          <a:bodyPr>
            <a:normAutofit/>
          </a:bodyPr>
          <a:lstStyle/>
          <a:p>
            <a:r>
              <a:rPr lang="es-CO" sz="7200" b="1" dirty="0" smtClean="0"/>
              <a:t>Plan </a:t>
            </a:r>
            <a:r>
              <a:rPr lang="es-CO" sz="7200" b="1" dirty="0"/>
              <a:t>de marketing</a:t>
            </a:r>
            <a:endParaRPr lang="es-CO" sz="7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619672" y="4941168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ACTIVIDAD No. 2 </a:t>
            </a:r>
          </a:p>
          <a:p>
            <a:pPr algn="ctr"/>
            <a:r>
              <a:rPr lang="es-CO" b="1" dirty="0" smtClean="0"/>
              <a:t>PRODUCTO TERMINADO </a:t>
            </a:r>
          </a:p>
          <a:p>
            <a:pPr algn="ctr"/>
            <a:r>
              <a:rPr lang="es-CO" b="1" dirty="0" smtClean="0"/>
              <a:t>PLAN DIRIGIDO  REALIZAR EN POWERPOINT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8001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858218"/>
          </a:xfrm>
        </p:spPr>
        <p:txBody>
          <a:bodyPr>
            <a:noAutofit/>
          </a:bodyPr>
          <a:lstStyle/>
          <a:p>
            <a:r>
              <a:rPr lang="es-CO" sz="6600" b="1" dirty="0"/>
              <a:t>3. Lo que no se mide no se mejora</a:t>
            </a:r>
            <a:endParaRPr lang="es-CO" sz="6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00300"/>
            <a:ext cx="2915816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915816" y="2708920"/>
            <a:ext cx="62281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/>
              <a:t>MEJORAR LOS PRODUCTOS O SERVICIOS, HACER MODIFICACIONES EN LOS EMPAQUES O PRODUCTOS</a:t>
            </a:r>
            <a:endParaRPr lang="es-CO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PASO 2 TODO ALREDEDOR DE SU PRODUCTO O SERVICIO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640960" cy="2783160"/>
          </a:xfrm>
        </p:spPr>
        <p:txBody>
          <a:bodyPr>
            <a:normAutofit fontScale="92500" lnSpcReduction="20000"/>
          </a:bodyPr>
          <a:lstStyle/>
          <a:p>
            <a:r>
              <a:rPr lang="es-CO" dirty="0" smtClean="0">
                <a:solidFill>
                  <a:schemeClr val="tx1"/>
                </a:solidFill>
              </a:rPr>
              <a:t>TENER UN PRODUCTO PROPIO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CONTENIDO DE CALIDAD, DISEÑO E IMPACTO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INNOVADOR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IDENTIFICAR TU NEGOCIO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IMPLEMENTE HERRAMAIENTAS QUE PERMITAN BRINDAR ATENCIÓN OPORTUNA A SUS CLIENTES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26098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488949"/>
            <a:ext cx="7201222" cy="1470025"/>
          </a:xfrm>
        </p:spPr>
        <p:txBody>
          <a:bodyPr/>
          <a:lstStyle/>
          <a:p>
            <a:r>
              <a:rPr lang="es-CO" dirty="0" smtClean="0"/>
              <a:t>PASO 3 MEJORE SU POSICIONAMIENTO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4104456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tx1"/>
                </a:solidFill>
              </a:rPr>
              <a:t>POSICIONAR Y ADMINISTRAR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LANZAMIENTO DEL PRODUCTO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ACESORECE DE UN ESPERTO</a:t>
            </a:r>
          </a:p>
          <a:p>
            <a:r>
              <a:rPr lang="es-CO" dirty="0" smtClean="0">
                <a:solidFill>
                  <a:schemeClr val="tx1"/>
                </a:solidFill>
              </a:rPr>
              <a:t>ESCUCHE A SUS CLIENTES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4365104"/>
            <a:ext cx="1656184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0"/>
            <a:ext cx="1619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monografias.com/trabajos94/mision-vision-objetivos-politicas-y-estrategias/img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ACTIVIDAD PARA EXPOSICIÓN EN PAREJAS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CREAR UN PRODUCTO O SERVICIO INNOVADOR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PASOS PARA CREAR UN PRODUCTO: actividad en PowerPoint con imágenes y texto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</p:spPr>
        <p:txBody>
          <a:bodyPr/>
          <a:lstStyle/>
          <a:p>
            <a:endParaRPr lang="es-CO" dirty="0" smtClean="0"/>
          </a:p>
          <a:p>
            <a:pPr>
              <a:buNone/>
            </a:pPr>
            <a:endParaRPr lang="es-CO" dirty="0" smtClean="0"/>
          </a:p>
          <a:p>
            <a:r>
              <a:rPr lang="es-CO" dirty="0" smtClean="0"/>
              <a:t>CREACIÓN DE UN PRODUCTO NUEVO</a:t>
            </a:r>
          </a:p>
          <a:p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O" dirty="0" smtClean="0"/>
              <a:t>Desarrolle la idea</a:t>
            </a:r>
          </a:p>
          <a:p>
            <a:r>
              <a:rPr lang="es-CO" dirty="0" smtClean="0"/>
              <a:t>Revise la idea rechazando las que no concuerden.</a:t>
            </a:r>
          </a:p>
          <a:p>
            <a:r>
              <a:rPr lang="es-CO" dirty="0" smtClean="0"/>
              <a:t>Análisis del negocio</a:t>
            </a:r>
          </a:p>
          <a:p>
            <a:r>
              <a:rPr lang="es-CO" dirty="0" smtClean="0"/>
              <a:t>Desarrollo del producto</a:t>
            </a:r>
          </a:p>
          <a:p>
            <a:r>
              <a:rPr lang="es-CO" dirty="0" smtClean="0"/>
              <a:t>Prueba de mercado</a:t>
            </a:r>
          </a:p>
          <a:p>
            <a:r>
              <a:rPr lang="es-CO" dirty="0" smtClean="0"/>
              <a:t>comercialización</a:t>
            </a:r>
          </a:p>
          <a:p>
            <a:endParaRPr lang="es-CO" dirty="0"/>
          </a:p>
        </p:txBody>
      </p:sp>
      <p:pic>
        <p:nvPicPr>
          <p:cNvPr id="25602" name="Picture 2" descr="http://4.bp.blogspot.com/-G2YP_p4qT4k/Uq1fn8GftjI/AAAAAAAAXp4/2sk29-34SqM/s1600/Estudio+de+mercado,+descubrir+el+potencial+comercial+del+produc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149080"/>
            <a:ext cx="3384376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2.bp.blogspot.com/-T6cNQ41xHB4/UQJqqnr6ZeI/AAAAAAAADpc/kOnfyhbziTE/s1600/diferentes+opciones+de+negocio+para+crear+la+pagina+de+empresa+en+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IMÁGENES DE PRODUCTOS INNOVADORES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37.photobucket.com/albums/e62/pablog_2008/procuctos_creativos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clubdarwin.net/sites/clubdarwin.net/files/innovaciones_2011_mej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717032"/>
            <a:ext cx="3810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686049"/>
          </a:xfrm>
        </p:spPr>
        <p:txBody>
          <a:bodyPr>
            <a:noAutofit/>
          </a:bodyPr>
          <a:lstStyle/>
          <a:p>
            <a:r>
              <a:rPr lang="es-CO" sz="6600" b="1" dirty="0" smtClean="0"/>
              <a:t>PASO 1 Defina su estrategia</a:t>
            </a:r>
            <a:endParaRPr lang="es-CO" sz="6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568952" cy="4464496"/>
          </a:xfrm>
        </p:spPr>
        <p:txBody>
          <a:bodyPr>
            <a:normAutofit/>
          </a:bodyPr>
          <a:lstStyle/>
          <a:p>
            <a:pPr algn="just"/>
            <a:r>
              <a:rPr lang="es-CO" sz="4800" b="1" dirty="0">
                <a:solidFill>
                  <a:schemeClr val="tx1"/>
                </a:solidFill>
              </a:rPr>
              <a:t>Su plan de marketing debe</a:t>
            </a:r>
          </a:p>
          <a:p>
            <a:pPr algn="just"/>
            <a:r>
              <a:rPr lang="es-CO" sz="4800" b="1" dirty="0">
                <a:solidFill>
                  <a:schemeClr val="tx1"/>
                </a:solidFill>
              </a:rPr>
              <a:t>tener objetivos claros,</a:t>
            </a:r>
          </a:p>
          <a:p>
            <a:pPr algn="just"/>
            <a:r>
              <a:rPr lang="es-CO" sz="4800" b="1" dirty="0">
                <a:solidFill>
                  <a:schemeClr val="tx1"/>
                </a:solidFill>
              </a:rPr>
              <a:t>indicadores, audiencia y</a:t>
            </a:r>
          </a:p>
          <a:p>
            <a:pPr algn="just"/>
            <a:r>
              <a:rPr lang="es-CO" sz="4800" b="1" dirty="0">
                <a:solidFill>
                  <a:schemeClr val="tx1"/>
                </a:solidFill>
              </a:rPr>
              <a:t>medios a utilizar.</a:t>
            </a:r>
            <a:endParaRPr lang="es-CO" sz="48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www.evisos.com.ar/images/posts/pla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8681"/>
            <a:ext cx="169168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taylorgifts.com/images/products/P3676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k22.kn3.net/ABFAB79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lh6.googleusercontent.com/-smFwONM_KOE/UkOmDuhMZcI/AAAAAAAAOF8/WXNuiiihEho/s639/iglass-gafas-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1.bp.blogspot.com/-0VEuP_VOuA8/UgFWSWJqs2I/AAAAAAAANBY/xl_Lnhg5hh8/s600/productos-innovadores-reloj-CS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negociosdineroyfranquicias.com/wp-content/uploads/2012/10/productos-novedos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harlemosdemoda.files.wordpress.com/2011/06/reposera-pom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s04.olx-st.com/ui/1/34/43/1375314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37.photobucket.com/albums/e62/pablog_2008/procuctos_creativos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es-CO" dirty="0" smtClean="0"/>
              <a:t>VIDEOS INNOVADORES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400800" cy="2639144"/>
          </a:xfrm>
        </p:spPr>
        <p:txBody>
          <a:bodyPr>
            <a:normAutofit fontScale="92500" lnSpcReduction="20000"/>
          </a:bodyPr>
          <a:lstStyle/>
          <a:p>
            <a:r>
              <a:rPr lang="es-CO" dirty="0" smtClean="0">
                <a:hlinkClick r:id="rId2"/>
              </a:rPr>
              <a:t>https://www.youtube.com/watch?v=fnOolkLTp9g</a:t>
            </a:r>
            <a:r>
              <a:rPr lang="es-CO" dirty="0" smtClean="0"/>
              <a:t> </a:t>
            </a:r>
          </a:p>
          <a:p>
            <a:r>
              <a:rPr lang="es-CO" dirty="0" smtClean="0">
                <a:hlinkClick r:id="rId3"/>
              </a:rPr>
              <a:t>https://www.youtube.com/watch?v=1kYNIniC9ZQ</a:t>
            </a:r>
            <a:r>
              <a:rPr lang="es-CO" dirty="0" smtClean="0"/>
              <a:t> </a:t>
            </a:r>
          </a:p>
          <a:p>
            <a:r>
              <a:rPr lang="es-CO" dirty="0" smtClean="0">
                <a:hlinkClick r:id="rId4"/>
              </a:rPr>
              <a:t>https://www.youtube.com/watch?v=wcUihGwEE38</a:t>
            </a:r>
            <a:r>
              <a:rPr lang="es-CO" dirty="0" smtClean="0"/>
              <a:t> 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es-CO" dirty="0" smtClean="0"/>
              <a:t>ACTIVIDAD: DEFINA ESTRATEGIA, PLAN DE MARKETING</a:t>
            </a:r>
            <a:endParaRPr lang="es-CO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9512" y="1916832"/>
          <a:ext cx="8712968" cy="46991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21965"/>
                <a:gridCol w="6491003"/>
              </a:tblGrid>
              <a:tr h="1170130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>
                          <a:solidFill>
                            <a:schemeClr val="tx1"/>
                          </a:solidFill>
                        </a:rPr>
                        <a:t>OBJETIVOS CLAROS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70130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>
                          <a:solidFill>
                            <a:schemeClr val="tx1"/>
                          </a:solidFill>
                        </a:rPr>
                        <a:t>INDICADORES (marca,</a:t>
                      </a:r>
                      <a:r>
                        <a:rPr lang="es-CO" b="1" baseline="0" dirty="0" smtClean="0">
                          <a:solidFill>
                            <a:schemeClr val="tx1"/>
                          </a:solidFill>
                        </a:rPr>
                        <a:t> producto o servicio)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70130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>
                          <a:solidFill>
                            <a:schemeClr val="tx1"/>
                          </a:solidFill>
                        </a:rPr>
                        <a:t>AUDIENCIA (usuarios)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70130"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>
                          <a:solidFill>
                            <a:schemeClr val="tx1"/>
                          </a:solidFill>
                        </a:rPr>
                        <a:t>MEDIOS A UTILIZAR (hacer</a:t>
                      </a:r>
                      <a:r>
                        <a:rPr lang="es-CO" b="1" baseline="0" dirty="0" smtClean="0">
                          <a:solidFill>
                            <a:schemeClr val="tx1"/>
                          </a:solidFill>
                        </a:rPr>
                        <a:t> encuestas, preguntar, mercadeo puerta puerta)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onografias.com/trabajos93/presupuesto-y-planeacion/img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erikat.es/images/ecomerci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0.wp.com/modelosdenegociosmart.com/wp-content/uploads/2013/06/design-think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ideaschicago.com/wp-content/uploads/2013/01/plan-estrategico-redes-soci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809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O" sz="6000" b="1" dirty="0"/>
              <a:t>1. Conozca al cliente: evite estar</a:t>
            </a:r>
            <a:br>
              <a:rPr lang="es-CO" sz="6000" b="1" dirty="0"/>
            </a:br>
            <a:r>
              <a:rPr lang="es-CO" sz="6000" b="1" dirty="0"/>
              <a:t>en el lugar equivocado</a:t>
            </a:r>
            <a:endParaRPr lang="es-CO" sz="6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79512" y="2780928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6000" dirty="0"/>
              <a:t>T</a:t>
            </a:r>
            <a:r>
              <a:rPr lang="es-CO" sz="6000" dirty="0" smtClean="0"/>
              <a:t>ener </a:t>
            </a:r>
            <a:r>
              <a:rPr lang="es-CO" sz="6000" dirty="0"/>
              <a:t>claridad sobre las costumbres,</a:t>
            </a:r>
          </a:p>
          <a:p>
            <a:pPr algn="just"/>
            <a:r>
              <a:rPr lang="es-CO" sz="6000" dirty="0"/>
              <a:t>gustos y prácticas que estos prefieren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2. Diseñe estrategias propias: su</a:t>
            </a:r>
            <a:br>
              <a:rPr lang="es-CO" b="1" dirty="0"/>
            </a:br>
            <a:r>
              <a:rPr lang="es-CO" b="1" dirty="0"/>
              <a:t>empresa es única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611560" y="198884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/>
              <a:t>Nunca deje de pensar </a:t>
            </a:r>
            <a:r>
              <a:rPr lang="es-CO" sz="3600" dirty="0" smtClean="0"/>
              <a:t>en sus </a:t>
            </a:r>
            <a:r>
              <a:rPr lang="es-CO" sz="3600" dirty="0"/>
              <a:t>usuarios por concentrase </a:t>
            </a:r>
            <a:r>
              <a:rPr lang="es-CO" sz="3600" dirty="0" smtClean="0"/>
              <a:t>en la </a:t>
            </a:r>
            <a:r>
              <a:rPr lang="es-CO" sz="3600" dirty="0"/>
              <a:t>competencia, porque </a:t>
            </a:r>
            <a:r>
              <a:rPr lang="es-CO" sz="3600" dirty="0" smtClean="0"/>
              <a:t>esto podrá </a:t>
            </a:r>
            <a:r>
              <a:rPr lang="es-CO" sz="3600" dirty="0"/>
              <a:t>ser negativo para </a:t>
            </a:r>
            <a:r>
              <a:rPr lang="es-CO" sz="3600" dirty="0" smtClean="0"/>
              <a:t>su posicionamiento</a:t>
            </a:r>
            <a:r>
              <a:rPr lang="es-CO" sz="3600" dirty="0"/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365104"/>
            <a:ext cx="21621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262</Words>
  <Application>Microsoft Office PowerPoint</Application>
  <PresentationFormat>Presentación en pantalla (4:3)</PresentationFormat>
  <Paragraphs>49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Plan de marketing</vt:lpstr>
      <vt:lpstr>PASO 1 Defina su estrategia</vt:lpstr>
      <vt:lpstr>ACTIVIDAD: DEFINA ESTRATEGIA, PLAN DE MARKETING</vt:lpstr>
      <vt:lpstr>Presentación de PowerPoint</vt:lpstr>
      <vt:lpstr>Presentación de PowerPoint</vt:lpstr>
      <vt:lpstr>Presentación de PowerPoint</vt:lpstr>
      <vt:lpstr>Presentación de PowerPoint</vt:lpstr>
      <vt:lpstr>1. Conozca al cliente: evite estar en el lugar equivocado</vt:lpstr>
      <vt:lpstr>2. Diseñe estrategias propias: su empresa es única</vt:lpstr>
      <vt:lpstr>3. Lo que no se mide no se mejora</vt:lpstr>
      <vt:lpstr>PASO 2 TODO ALREDEDOR DE SU PRODUCTO O SERVICIO</vt:lpstr>
      <vt:lpstr>PASO 3 MEJORE SU POSICIONAMIENTO</vt:lpstr>
      <vt:lpstr>Presentación de PowerPoint</vt:lpstr>
      <vt:lpstr>ACTIVIDAD PARA EXPOSICIÓN EN PAREJAS</vt:lpstr>
      <vt:lpstr>PASOS PARA CREAR UN PRODUCTO: actividad en PowerPoint con imágenes y texto</vt:lpstr>
      <vt:lpstr>Presentación de PowerPoint</vt:lpstr>
      <vt:lpstr>IMÁGENES DE PRODUCTOS INNOVADORES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VIDEOS INNOVADORES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PASO 1 Defina su estrategia</dc:title>
  <dc:creator>WILSON ARRUBLA M</dc:creator>
  <cp:lastModifiedBy>ESTUDIANTE</cp:lastModifiedBy>
  <cp:revision>10</cp:revision>
  <dcterms:created xsi:type="dcterms:W3CDTF">2014-03-10T20:49:19Z</dcterms:created>
  <dcterms:modified xsi:type="dcterms:W3CDTF">2014-03-11T16:41:34Z</dcterms:modified>
</cp:coreProperties>
</file>