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3" r:id="rId4"/>
    <p:sldId id="274" r:id="rId5"/>
    <p:sldId id="285" r:id="rId6"/>
    <p:sldId id="28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6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765E34-33A8-41E7-8174-6314E0A67405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C131DE-BAFF-43CF-894A-9ECDB408593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educaplay.com/es/recursoseducativos/1253337/asi_se_aprende_publicidad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ImzypFSi0s" TargetMode="External"/><Relationship Id="rId2" Type="http://schemas.openxmlformats.org/officeDocument/2006/relationships/hyperlink" Target="http://www.youtube.com/watch?v=VbuPCvzLtGw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HEZ2tXHBGC0" TargetMode="External"/><Relationship Id="rId4" Type="http://schemas.openxmlformats.org/officeDocument/2006/relationships/hyperlink" Target="http://www.youtube.com/watch?v=Vfpacw3a0Q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841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PUBLICIDAD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611607"/>
            <a:ext cx="9144000" cy="16175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CON LAS SIGUIENTES IMÁGENES PUBLICITARIAS REALIZA LAS ACTIVIDADES PROPUESTAS</a:t>
            </a:r>
            <a:endParaRPr lang="es-ES" sz="36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2276872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400" dirty="0" smtClean="0">
                <a:solidFill>
                  <a:srgbClr val="FF0000"/>
                </a:solidFill>
              </a:rPr>
              <a:t>Directa e institucional</a:t>
            </a:r>
            <a:endParaRPr lang="es-CO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QA3kxYJ_1TyCIosAff23zJKNz9dfpq1wCLNIII1ExIcX6GaMD8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QSERQUExQVFBUWGBgYGBgYGBwXFhcYGhgaGBgcFxcYHiYeGBkjHRUXHy8gIycpLSwsHR4xNTAqNSYrLCkBCQoKDgwOGg8PGi0kHyUqLC8pLDQsLCwsLiwsKiksLC8tLCwsLSwsLC0qKSwsLCwpKSwsLCwpLCwsLCwsLCwsLP/AABEIAQMAwgMBIgACEQEDEQH/xAAcAAACAwEBAQEAAAAAAAAAAAAFBgMEBwABAgj/xABLEAACAQIEAgYGBgUKBQQDAAABAhEAAwQSITEFBhMiQVFhcQcygZGhsRQjQnKywSRSYtHwNENjc4KSorPC4RUlM1PDFqPS8Rc1g//EABsBAAIDAQEBAAAAAAAAAAAAAAIDAQQFAAYH/8QAOBEAAQMCBAMGBQEIAwEAAAAAAQACEQMhBBIxQVFhcQUTIoHB8DKRobHR8RQVIzM0QlJiJZLhBv/aAAwDAQACEQMRAD8AxvDYcECiCWag4evVFEdlJ7hNLJUhQizU1uzQ3/ijb6AVLa41HYvxFdBUwi9vD1OMPUHDuIBwxIChY1nTX/6q/ZxNs7Ov94V0oS0hQjD1KmGmrdsA7a1ctWBXByWQUMGDr6GCo4mDFSfQqaEsuQNMHXjYajb4aqt21SXprShL2q8FmrrpXJbpaaqf0WvsYSilnDzV63w+akBQSl4YSvr6LR27w+Ki+iVMKJQR8PUJwlG7mHio1sCuUyhH0GormE8KYkw00L47bvIQbSZhG0TJnUGNdqkCV2aEv4mV1yk+X8edfIUMJGoNfWE4krk9KejPdqF987+dT2XtSVVlZgOyPhGlMywF2ZDyBXVcOHFe0tNshXDvUX+O2iN4fVt90/I1BwnDZrSnz+ZolewX1Tn9lvkak6pQQDAXMsGAd9DtV3EYtHQgWkBI9YRI+FVsHa0FEeMYDosS6xAaGXug93tzD2UsuuYWqyi3wBw1CE3rRFv+0vyap+H8Ia9myFRliZnWZ7vKrfE2nD2tSYcrBiBAkRpOx76hwfDrtwnohJG/Wy/OiDrJD6V3TaFewHK95biligUEEkEzprtAqpg8dirrno2dm1OVSAIHcDpTLwHhd9EbOQpJ0U/WbeIYRShw+07MoQw7NA1y6kwNRsK6eKS1uZxAMoxe4vjrMdJnQEwCyoQT3TFX+L83XUFlUy5mtI7sROrdgGw2n21SxPLeOK9dS6r1tboYDTcAnumhOM61xtZy5UB7wihPyotFzWtfGhPRNfLfMT4hnW5lkAEZQRImDOp7xUHGeaVtXTbyFssSZA1InTv0NAeXbxtYpZBmWRgN5Okf3gK+ON34xlxsswV6rjQ9QbiuiSk5boovN1s7q49x/Orv/qWypEk6gHQTEiRPj4UqYvFLcAAsojA7qIJ3ERRi7wWycP0maLgtgkBx6wXYrr3VBaFyZcHzJhz/ADgHmCPmKYsJxWxlUm7bAb1SWAmN4k1l3LnCfpNzoyzL1S0gAnQjv86s8a4WLF82wS0W1JJ3JMk6dnlQnwp7KDKjgy8laljQIEEa6+yqj2xWb37b3cSUzayiKWJIXqgD2DuFGsJwLFWWDm4pRQWMM+sAmMpEGpzSudhmsAl2vJMt+zIqsLdLXCOZLmb6xi4ZTE7BokbbAnT21FZ5nxDKzABjGbRJyiesYHYB30OYFEcI9vylOeGtyaK9B1az/Dc7XFgsiNPcGHx1Ao5/6/QQOjb1QW1AgmZAncCN9KIPG6W7B1pgCfMdVax/L9q4JdFJ79m941paxHL1m02ZVMjaSTFM2B5kt4hsiK4aCdQI08QT31S4th96LNIskupupuh4gpXNe1AVPj7zXVEI1Py3bmwvt+Zo+2BL2nAEkqwA8SpAoRyis2F82+dOGDUDcE+QrnC6rkwUlcL5YxJZUNkqCdWLDKB27E0zc78vm5bS5aUs9sxAEllO+g3g/Amh/H+P3lxTWrblEQD1dCSVUnMd/tbVTfmW+N7ze2PzFV3PAdELepYXEYimyqXAAae4QfE8OvdHrYuiGUwUadm2ET2b+VeYXH3bBJVLizvNs/mKJtzRe/7wPsT91ff/AKvugKogsSSWIER2AAQNwdakOHBHUo1wZJaZgL44ZzPfuXVQAMWIkZCDHad9IFCeXIOIsiRPSLp2+sKOjm+8N+j9oI/1V9WObirSLNjN3gQfHWiD2pBwtZps0eRTvjXCWLrtsqMT7FNZJwzh1y6QloZn1IAIG2pMkgU9YjnhehVTazNcDSs9UKJWZIMmRtHZvRjlC5au2mdLCWmWEJULLQoMkhR302Q4wqDadXDtc9zeWu6yzF4e5ZvEXAVughjJBJJ6wMgmZ767mO4GxN1hs2QjyNtT+daxxrlKxiHz3EJaIkMy6ST2HxNLnMPCMHhmS7cRicyAICYYJlERtGUCdfnXExdC14qEApQ5gwLWrwcfbC3F89JnuOYE03cSIuYN3A9ayWHhKTVTmbi2Cxcuq3ra2yIgLJz9g3ESpPZsKitcyYX6P0E3QuQpJUE6gidD40AJcAVL2wYCoch4dXxEMAw6NjBE9q/vqbm+wtvGMAIHRoY99W+UcRgsPdL9O7MRlGa2ygAmTsDJ0FGOa+Wbd7FFzjLFklEBS56wA7fWG9S68ptGoWVGuIKUjhC+IdFMFnRQTJgsFGvaRrTTgeVr2Ht3ukurqhjINwAx1zjT2eNVuMcpFb7NbxWFAfKyB7hVssCDoI1iZFSYHl/FswBxFoprOS+zyI2y9s7e2giCrr6jX0gM0cbG90m2xCr3aT4Tt8aJ8EtGL0R/0Lu/dA2gb0ycC5HuBLq4gKAyZFytm1kHNtpBUUKt8AxllbkWSSV6MwVYsrHrZQDpoO3v90ZHTKY7E0ntLQdhHqhNhT9GfTTNZnXxaNO2rnALanFWw6Z1lZWA2Ydb7J0NeW+G4lUa39Gv5XKT9WxMqZWCNt6uvhrmAxSM65iio+xKTBkFgCNJihh3D3KsB9MyA4X0v/oR90R4FhlHEr6ouRQbkLGXKOrpl7PKjHFbG9CuU8V0+PvXQPXDuQJIXMVgT7KYeJ2d6s0xIJ5rExvhe1vBo58UgtbWd/nXtXzaXx93+9e1NlXuqPJI+oH3m+dO/DrdJPIo+o/tN+VPmAFcdVXcs/4+P0/EeY/CtGOWEwh6T6ULZ9XLnXN+tmjQx9mhPHR+n4jzH4Vrk4dfdWe1Za4qzmIIhYE6z4SaokkVPCvZ0GU3dnhtUwLX8wmy3w/hlxgiW7JY7AKwJ0nuHdStzlhFt4pERQqi0oAAgAZn2ony5y1iDfBvWDbRdTnghuzKB2/l7qoc6YZUxihVCjoxooAG79g8qaS7L4ll0qdFmJaKLi4f++S++WsFh7mcYgWjGXLnIHfMSR3Cjo5VwDmFS0Sf1bhn/C1KGD4XevEiygaN5YLE7b77GmLlvlS+t0PfUIFmAryzSCN0PVGvfRUS61rKe0adDO9xeQ7hHKyG85YNbeIsqihVFqAAIA6z03+ji3+j3P6w/gWljnfDhcVaAzH6v7TM32m7WJNNHo8/k7/1h/ClG3+d5JVQf8ZPMJnv29KzT0or/J/vXPklabdas99LFpIwwlukm4WBjLlIQgg+RHx7qN5AKysM0ucEgATZu/es/wDkorynywmK6TOzrkyxlIG+aZkH9UVQt24sXPv2f/JTl6NrP/X87f8AroMyvVaZDXOO0JHbDdHfuICSEuMoneFaBPuo7zEP07Ff1p+Qpr4jwDhlq4XvEBy2cr0jsSSc2qKToT4AUscZIfF4hhs1zMPIqCPgaCqRCudmg1KjRBiDf5KfjXArtm3YxBZDbxC2lAE5wVsqNdIjqnYnsofc4bcazcvrkKWyoaSc0sQBAiDv3imzm6wRw/h5LsQSsKcsD6vshQ3vJofgLBPDsaQ0AZCRAMwQd9xtSyBnFtleZVeMM4zo+PLMrfIPEHztaJ6mUvr9kgqDHgZ+FL17mC9cdrnSuMzGArFQFnqgAabVY4PiTbF91IBFi5uJ3KqIgiDJGuvkaGW8GTbcja2oY+WdV/1TQgktATTRY3EPqEDQfNaLi8XeucNV7AdrzKg6gl9wrx46NrSjg+YsWwyJcvtmlcmrsdwQFMmYnamzkPEOcPlVUYI/2nKnrQw2RtNTSzybP021C5j0j6TE+v2mmv8AE1pVLCsFKpXYWghoJEgHojnLXOd67eW1flg8qJUKysJ3gCRoR3j30Y4wmhpQ4Cn/ADBdIPT3NP7T07cWtTNPoEkEHYrN7Wpsp1GOYAMzQTGkpH6Mdze7/euq0Qe9PcK6mwsuUE5DP1B++fktPuBFI3K1g4dLyXeq1u6ytqGAICiJUkH2TTxwq8rgFTIPbSC4Eo3scLkJC42P0/Efe/JadeSbf6Hi/Jv8pqJXOSMJfuG5dtlmbc53GsAbKwA0Ao4OEW8PhXt2UCILb6AHfKdSTqT4nWld34s0rUd2i12FGGDeF+hC8uLoPKss9IFuMah77Qj2M9auV6q+Q+VLHMfJ1vFOru9xSoyjIQO0nWVPfROEqnhawo1Q87JJ5c44uGZyylswA0jSJ7/OmEc+2/8AtP71/fVfFeji0qOwu35VWIlljQEj7HhU9r0bWSAelxH99f8A4VDGPFmlaNfFYOs4vqMMnmgHNPEVv3bNxQQCjCDE6O3d50W5W5otYa0yOrkly3VAIjKo7WH6pozivR9Yui0ua6gRcoyMJMmSWJUyxJqjgfRpZe3bc3sQCyKxhliSoJjqba0fdPzZgbrhjsKaBouacs/orh9INj9W7/dX/wCdKXO3F0xLWGQMADcBzAAz9WewnvpoHozsBWnE3hsILJJ1B0lOyBXYv0eYdktqLlwZM3WDKWYtEliVP6oGkVBDzqQkipg2EOptcs4yxZuf1lr/AMlG+U+YVwvSZkZs+WII0jN3/eprs8hYZbbIxuXczBpZobQEADJGnWb3+AqLh3IWDe1bZkaWRGP1j7lQT295qMp4on4yk7MC0kGOSS+J3+lxF66AQLjSAdxpGsadlWMWPrrv3l/AtPVj0cYLMDkfQgwbjFT4EE6jwr64n6OsOWu37mJu2gzF2jIEWewSvsAoHUiQbq5h+06THNAaYE89UA5p4rbuYXB2FJL2Vtu+mgDWtBPa0EHu8eyqnDeK20weKstOe6ISBInKQJPZrR7D8t8Pxt1uiuYlWCrIBCrlULbESpJ0A38aE4/gXDrbMn0nFEqYJUhhPnkg0MXzSE9tRpYaBpvmcxtfWUtkkW3/AGsie9g//ir2x0sOLaXWVhD5EZgRvDZR7YNOVjhWBxdtLFu5dU2padFdyYBZiynMdBtEeVFMDx3B4Ffo4Zjk9YwXJbtLMBBbYabQB2VLWNtJsoqY2oS5rKZzWsRsgPo+4zbs9MbjZUyq8n9lsuw1JOcCBVDlDEraxdt7rBVDOSdTEho217RRbg/LeBvtdW3fvdYeocqZQXDdSV1AKgazE+Rqy1jB2f0dsReGQ3FYi2jN14DjP0RJjLp3HaodIDYI1UU6zXVauam/M5sEAaWhDeXlz8SBXUG9dYEfqkuQfAQRTzxG1vVfkLh2GW0z2bjXbhjPnjOg7gAohSRM6zG+mhPjHX7ABOwEeNXKDSGzrN1idq1xUqhoBGUBt9bLPnw+p293+9eVauW1k69vcK6mqhKU+RbIuWbisJGf/SK0Lg2HFtcqjTx38daQfRuepd++Pl/tWh4QxVZ4umOe4DLNlY46l04fLa6UFmUMbQBuBNc2XMyjuEyN6zXCFyz22PRsmYEO0arMjuzGIid+2tgwjaVkHED+lYn+uufjaqtcWlb/AGFUPeGnsvnFJibQR3W4tq56j5yVOkjbYwJgwas4rme/9HW30hjOFLfbKwTlLbxp5xpVrmxiicOdSQeiEMCQQVKkQew60FxF09CBpHSqNhOoY6GJ7PyoIg2WnIrUi54Bh1rDjCsYXA4m/PQq1wD1puBYnb1jrsau2OBY63NxlFsW1a5m6QPqilgMoJmSANdK+OA8cfDvCo7qWUuEUs0LOk6gaE7inrBXXxlm+WV7K3gyW1cCUXo8hMCCZaTqBTqTWlsxdUe0K1WlUIDm5bWtO369FnGBvX75UB2e450zOVk+JOgq7xDheKwwU3lyqxIGS4XMgTsuwrsXyLjbPqKl9R+oYb+60H3TXvDebMVh36M9IhH2LoJHszQwHlFQaeWc4809mK73KMO4SABlI187qXmW1iVw+HLwbICwrEl1dwWY5SoIkKNCTqPGg2L4VcRLrEBeiKh1YHNLGBEaaRrTXzdxI38BZuEBS10aDUSBcGk+U0IwTAYXFllzCLZiY1LMAZ8CQfGKgtbmEKKdWr3FQvsQ6IG3igwhw4ndSw9tXIVmWR5nUA9gOkxvVnhfLd/Egtaa2ADBzlpmAfsg6aiht71D5p86I8M4diboP0caA6/WZNfLt07ahl4tKdiQKYqFrstxeE98lcs3MN0huujFgoATNAAkmSwGutC/SX0wvI2W61lbU9UEor5mzFo0UxlEn99OXAMKUtW0Y5iqgE66nt31qXnRf+XYr+qPzFWnMGWF5ujinjE95MmYB+krLMF/JcY0CRZSCQCRmvW1MTsYYiR31PyzwzCXsxxN3IFy5R0vRhgZzTGp2GxETUvAdMJjzCmMMNGUMJzrGjAg66+cVX5Y5SOLzBLos5Ak/V582af2hEZT76qNFmxzXp8S8A1s5IHguNdlQ4Jb0vmPVw99hOsELoetOo7DUnLeCwl4N9JuFAoXLlcpJ1zbDWIFS8r411Nxc0jor5KkAoxS05Ush6rbbEVDyxwBcVKte6AKoaQF1kx9qAO+iG3GSk1iIfJIbkbprr8l8cFt/U4mVkrYukE6xqI32PjR3lDB4W4H+lZCQVy57hTQgzEMJ2FAeD3WFrEpmYr0N6RMAkbEgaTFW+FcIS9bvM182jbWVAy9c5WIHW13UDTvoNx1KmoAadSSQIZprr7laPyrwC1h+laze6ZXgaZSEAkxKkz6w3/OreOalP0XsSb0z6iT5yezv3prx9aFF0tkCF5ftOk6niC1zi6wuddAlB7LSdfhXV48Sesd+7/eupsqmk/0bN1bv3l+R/dWkYTWsz9G388Puf6q0zBLVZ5ujdqiOJ4kmHtNduGFUSYBJ1MCAPEisnv3s927cG1x2cd4DMWE+OtatjuFpiLLWnnK0TlMHQhtCQe1R2Ur47lDheGZUvNezMJAzudJiTkGgmR7DSKjcw1Wv2ViW0Hkhhc47BLnMHE1v2sKigqbClWmIacnqwf2TvVTH4F0wyOwhXurl8QEfWO7WmPC8M4Qq22b1wELA9KwLQMwK+qRM6bUT4zxvh2JUJdJdVMgBbigGI+zHYaCBqStJ1eqBkp0HATJ1O88OKV+XOZBhS8rmz5ftBYifA/rUesekbM4VbIliAPrJ38AutVLa8JG1jN/Zc/NqIYHivD7LA2sMytBAK2Rmg6GCTO1G2Bo5JxANZxe7DmTzKWcN6QL2cO94bybeyeUDWPbUHHeaFxVxLjsilFygLMRJOsz307JzJg1EjCMADBPQWwAe4mYB8KtYjm61aAzYa8k6rmtqkjwk60RDSDL0VN9drmlmGEjQ6eqROMcQYWbGHZCFCi7s2cli5WR2DK0xHbVJMa/R3EVLhW5Gb6pjMGRBjTWtJxHNLBOkOExITQ5isLB2M7RtrUX/GrxcoMHfzABiCYIBmCZGkwd+41xaydSuFfFBpHdNgkkyRrM8dj8kkYvl+4uFFwo+ZmSLYUlguplgJM6DTs7ddvjheMxdsHobV+GM6WZn2kGndeKXypcYO5lXNJ6RRGQkNpE6ZT7q+jdvWLSDoMzBUzLmgjOxRNY6xLaQs+6pys2lLNfFGQ5rTJ0lp9fupOQr2Md7hxK3FQABQ6qpLEySABOgHb3imnmXAPfwV+1bALumVQSFEyO06DQGlTH8238KVW5hVXMJH1oYGNDqqxI008RRThvMmMvJbe3h7IVy8FrpgBJzF9BlUR/E1IePhEqrUwWIcRXhoG0FoFuh5IZy5yJfFnFWsQFtdNaFtWRxcjUkyunaF7e+l9fRljlEF8NA7Sz6js0CU7Yji3Est09Fhk6MsMpLFmywWKDP1lAYGTG9B+McZ4jauC2Ws5mdUUKh6zN3ZxoASBrG+kgEgSGgRlVtgxrqhcKjZOtxsBwnaPcrzl3kToluHEMru6sg6OQERlKsQWE5jJExp4yaBp6Kbw0GKTLJyzbJaOyesBNGbq49uly4y02SQMir13VC7opyaFQNZjsqJreNHTxjM30dMzZbY9cdJmQEqNR0R18RU2iMv2Qd3iC8v74Tb/LlH9vP3dT8J5EWzaurcfpWugoWC5MqERCiTrOs+A9oa56NriIzfShCjboRJ9peiXDbWNuoC+KdCXZQotq/VRQzsWQQCAwhd2OlE7fAsU95LBxV0pcF3MwtqAAjZVH3jOonTxoSJ0b9lwp16byTXE7/FoOcctka5c5bXCWMgbOxJLOVCljsNATAA0ie89tfHEFqHkvidy7adLvStcQglnAgh5y5YAMQpOvfv2C5xG3VynBaIWHjWVKddzapl254pHuNqeqNz3V1fdzEAE/WAanSV0/xV1EkpG9Grda95Ifi1afhDMRWXeju39bdE7qvzP761PBCqz/AIkb9UbwaUq+k7CrksXJAcMVjtZSJMeRA/vU1YbbTSlXjPJGKxN03DetHsVSHARewCAfae2l1AS2AFe7MeyniBUe7KB7hWuRMPabAsLqoQ91rclRJzhQBmid2geJFFFwypikt6GMLGwElbigmB5/GlPBcpYs2QoxKpbYh8gLxmEEEjTUZR7hX3e5NvO4a5jGZhs2ViR5MbkihDyABC0q7qDqr3d7YzaD+PmjeBw7WTgLbkB1W6rAGZi34bgQtQ8VxdyzisK7sRbNx0IZwx6+maQohIK6TpHtoX/+PyTL4h2Pfl195c1Ovo8s9t26f7g/0miGY2AQd9hQ7M982IPh45tL21+iJ8a4jZsXcPbLqyNiWv3NZC6kiQJ0zPm/smq/PXFLTYfo+nS+7XzcTKQejtwYUlSRpMd5nwqXBej3C9vSN5vH4AKL2ORsIP5kH7zO3zam9zUcCLXS2doYOi5jvES3kBJmeNvVCbvMeHXBKOmzN9F6I2QCZcooluwEQRr2E18YjmrCG67G/NtkRSnRsyvGefsgqwzDXbz3DEvLeGTbD2R//NT8xUr8Ltx/00026i6eWmlH3T+I9+arHH4YzDXXncbwf8TwSA/MWEbCtam4DN/KuVWbruzJNxpIPqyQZ3maI3edlcfV2Lrlbltl6m6KUYgkEkGQ4Gh7D300CwBsAPLT5VDwhfql/tfjauFF3H6KXdo0T4u7JvN3cfIcEq41TiWUDBYrokW6UABDdLcbOSxIIyz2T29u1EuA28ZasJZ+gl1HSh87qodbu4gnq9muvlTjhDFFbVvuqO4gzP2U/vfNT7sMEcy7W99RxKR8ThuJXrd1DYsKbmcBi65raOAGVYJ0IUCf4EDctcRZFTNhrYW4lxYa4SpTLlHqkESs6ySS2uprRclQlYmi7obkpX7zqaNa0eX5JSPf5cx7i4GxVhBciQlo6aQchMFZG/fXXOVcW+bPjj1xDZbCgEZSsettDH2md9acXFfEUXdj2Slft1XaP+rfxySXY5GNhAqYu+qqwcBcqgPESN9YrzEcuFbTH6TiiVlgOl0zZs5MBd8wzeeu9NuMGlDMas2bn3arVGhroCkY/EOdJdvwH4V/hPBEw1tghdsxkl2ztoMoEwNABoKpcSWQRR+4ukUE4kN6vsENhZb6jqjszjJWYNwhp3H8f2K6iz2jJ9Xf9Vf3V1K7pqsd65Zz6Obn19z7n+oVqVktHV3P8TWU+jo/pLD+jP4lrXcCNqrVRJRv1Rnh8gCTJ76K2jtQ7DGrobSanQJSFYMfVJ7fxEflXl01Ngk+qHZq4/8AcYV8Ok0LRZNqfEeqD4zHvbvLLhLOQzI9ZyYANw6IBofGfA1O/ENCSYGYgeMaT5EzHhB7dIMaymVdWZTAgaCMyg5m2CQTmnsnxhU5s4HjxiBcw9x7lpyAtuYW2IGjKTlyftb9+sEmwSoidVovC+IA9sjsM0ctisl43hrmGbDtndBcDo6KSFM5MzMw0AUFmnQiO6a0Lg7sxtCzdVrSKOkBBYEFYQK8yrAidZETOsVZYYsUl9B2XONEXuJUF2rN1qGcSxmRSfIe8xTHWElV2qFLpJcFYytA1nMIBB2EHXbXs1PZ8cI/6Q83/wAxqiNxWXNv4/xtSjjPSUli+LNi2L6j1mV4AYklgOqQ0byD2kdlJbUBN0/IcsD3qtNwVqTRewkUI4BiultJcKlM6g5TuJ/ifKKscV48mHC5gzFphV3gakmdgKJ9RrRmJsio0nPOVokoo1VbxqLhnGbeITMhPip0YefZ7RUHGmcWybZAIIJDDRl2ZZ3UmdG1ggaRNc14c3M02RuY5rsrhBQXivFYk5sqjvMD2ml0st/EW7lvEkG16y23BlSwaDB6oOWDoZHlST6S8VcOIVWLdGUDKpjLmkhjpudNzrrVH0f4ojFZA2XpEInc9Xr6A6TCka6a9uxAsluaUxjyw+FbbxniqWkRmJi46W1AElncwAB7ye4Ansry8Pqrnl+YruH8KtlUYgs4Bh3Jdlk65SxOSe0LFW8day2H9n4hQlhc4OSAYcBzX3zPxI4fC3ryrnNtSwXv8/ATJ8AaSeB85/Sj0boVuhC5KjqEAgaAksNxvPbrWiYu2GUggEEEEHUEHQgjtFLP/CLOHDdDaVJ3yjUxtJ3NPcHZgQbKadSiKLmubLpseCVnRpOre8/vrq+3DydX+NeVKWsk5FxQTFDMYDKyz2SSCJ7to91aqeM27ADXXCAmBM6mJ7B4Vj3LOPFnEK5BIhgQPEeNMPNWOS6tk2dRLZlAghiBHU8gdR+6qpALwCrxpOcM0WWxcG4pbvrmtOrjaVM69xG4PnRlTpWL8h4rorV5ipLXCttVOgYAEtmO+XriYpsfiGLIL9Kyga9VYQf7edONCdDZVHGDAEpjucSt2LJa6wUB7o8T9a+gG5NBzzDiLutjCNl7GuELPiFJXTyY1R5ZcX784iWuQWshoyQWLsQv6xJLD94EOQsa61WLXCxsrBeySQJ6+/yk1+J4lSelw5CwdUGYg/dV2JHuqbgT58NdTD3HD2xCg5SwJYKvVcMAsQCSs7zBo7i7IzUM4jwcXASjNbuR66kiR3OB66+B9hFCx2UwlmoNwiaqmItWDetg3UKXASICvlgkCSQdYykkDvMA0c4VwazYDG1bRDcILlRGYiYmO6TWf8G5hfC3eixQMDZ9WhdswO7p4+svbPY88X4aMZhyi3MofKyukMNDmBiYZT5+2rdJ0gnfgk1KZDhmd4TuLj5cRwV57gOxB3GhnUaHbtFZfzlyrj7+JN1XYqpPRC24TIuoGjFYaIBImZPZpTvwLhlvB2jbN1SxYsxmNSANFJJAhR8asYviNtRJbTvgn5CmuGZt7IcoZUIpmRsYifJZinIuLuCL924V7RcvFgf7KFge3ejHL/AMLhTba71mLMFGWLYKPlkqJnVQesSBO2lMVjjti42VHBPkR8SBU2H4HmVektgkPcYbHe4zA6HtBBigbTYDdWXXamvC3ARpQjmjhIvtaXMUYhwpyhhIAaDJG4BipsHeyHraDtnQe/ah/N3Oy4dejsspukSW3W0v6x7Cx7F9p0gFeIaw0yKmiZg+8FUGnre+wtqeQUGK4hh8BbRJe7cH1i5Dlc5onpIMKhgaGZA2JE0r8T59xF4lVYL3pZt9Kw82YH4AVHwjhlooL2Nc27TdZLUnpr/7bhevkPYBE7yBvbxvNhNvosHYWzb7yANu5F6oPmWqg5wpt8bsg2A18z76rVbTqVnZqLZG73aeQNo+Z6JJ5lw9+8Fe4L0Jm6z2YEGDuoHaO2oOV7iYW6bjKbrAQkCFBOhJnUGNNu00T4hcXVrztdbuBB90wqj3VR+mBgFtoWbT1AWMiD9kHSfGgZiHvGWkCRz/AEUVBhKRJrODncGiB9PwE0jnvGEBbSpbH3S7e9ur8KO8JxGJvrle8zzvsoka/ZAgVnt69iUZVa26FgCoYBJBMAjN2TpTty9xF7AU3UK5hqD8dRI3FEBXF6htyKdQr4esC2lTAcLiQJPmeCaOG8wMpNrEEkj1WjUxuGjt8anxmIVlJUyPD5eBodgsM192vFTkggdkk7x4AaVRxd02bmmx3HhWnhySy/sLz/aWRmIhgiwnkd0ObBmfU+FeUVLTrXUxIlfnrhSzdUefyNMS4LUEGPLQg0rYQnOIBPlvR/BcSKnf2NWfXY83atqhi+5sdEewnErqlTczXAoygNowEyYJ389ack4rbxFrIh9YqrKdCqSM0+EAiR30nYVw56t22RvlJyEewjXzpt4fiHRAv1Wo1JuKVHsDT8DTKQqBsPNkOKqUKolrIdxm3yXYO4DjrOUgQ5PkI/Panpt6yA4zor/SFkLTMZgR7Ms6edOmG59zJP1QjsLCT5ANPwqw/wAd1nBkI5j99IqvbpQ4pz3CmbZbXRoIHxBpg5ex/TWLdyZzDXwadQfEHT2VVeyDKB7YEopd4JbxC5Lg03BGjKe9T2H4HYztSvxPhz4UjDDFKoMuELFA4JIByyQp01XaZPbThe4kli1cuueqilj3nuA8SYA8TWLcY4o+KvPduesx27FGyqPADT49tNc9tODurfZ2EqYkuAMN9dk8YHBXlMhUIGujA/CQfhVviWKxDWmHRqoGmoOY+KkmD8Kzq0hEbgeH5VPxHCvaco5JiCDmMMrAMrDXYqQfbS/2oHZbB7Ee0xnHyKK8Nxv0e4G0JB2Lr8gT8/ZT9gucbjrmCrA75A9hnbzisfFodoPvP764pGke+T8679qHBd+5XnVw+q0/G+kAW2LHKRt1TsfMGPjSvxDme3iyQ+VFENrJJ12zaTvt8aK4iyL/AANCImyygx+y5T8NxTSRgcW1i6ly3AdGDLIkSO8doOxqKtXMMuk77oMP2eRmeNWki4tI4hOGBwF+91rOGuXJ1N251UPjmcgH3miVzkjEspN++EA+xbGY/wB5oA/umtG4TxdcVhbV9RAuKDG+U7Ms9sMCPZQjmviaYfDXbtwwqr7SdgB4kwBRMwdFviAk8TdYmJxeIqvy1XE8tvkFnn0DB2zGlxh+sTcM+Xqj3Ucwl2EzKOqBtsB7NhWY2ucbZPXw5B7Tbcj4NoKvHnfDwRkxG0QWWPPT/wCvCn5Qo7uNE94jiNriYFhFNt0MrcMNECCIBBysNCJ+Qp44Tw02UXOwcqIJgiY7TM6x8a/PlnnFUYFFcR4j4gQKYcB6RjeZbKWyGYEZ3eZgE+qoAnTvo4BMqHMMR5rb7nFUBCHQmAO491KXM7dYxWQ/+vMRbxiPcOcWbhGQ9wJUxOxiSD2GK0+3iBisrIZRgGzeB+R7I76JutlUrsLQBxUtgnKvkPlXVZIiuqEYCwHlsxirP3x8dKfea7yrYEorFjlBIBIEEsQTsYEDznsrPuBtGJs/1ifiFPvN4+oQ/t/NH/dVV/xBXzqoOTuGtcbPoomJ7ATsIg7fACtPXA2voyXXVADbViSBAkDcnxMUpcoqFwuYMEKsCJ0UseqAT2BgxE9kz2U0Ylhc4e1pOsFCJleFdWQrNq7HqlspAcdpjumC6Ceit06Ie0E/5AHpusa5nxjC+wGUAHSFH7qffRnd6S0waCR7PlSBxWyvSR1gNtd/I+IrQfRYgBjsM0VNwcgxNA0t/fRFeZuXluWjAhhtSVybxZ7GKNgglXnTuZRIPtAg9/V7q0rnK7ksSvVOaJG8QT+VY9wbifRcRS4QXgsSJ1PVI376J0BVmNL/AA8VoXOb3TgrmZQFJTzH1invrPeHW5YTrTjxnE2Xw2KdLz3GuBfq2EFALitqJgxEAjspR4UeuKqYmB8Jmy9H2IxzQWvbBnTyCcOA4a295UdV6wYLnHU6QqRbzQds0dtdzpwom3hnVIKWSl1QZNvI8QQTm6ucKSdurO4Jk4Fws4i/btjTMdT3KNWPuB9sUZ4o1jEYlrPTdHibTZbWI+zdjTJd7Cw1TN9qO2cpr0RLCtXFvy4hpk2EkXsLiel+oiYIlBeH8s4a9hLAuN0F+4HKXD6lyLjDK09XMNNJBiN9qq8a5Kvrnc2yGTrPBLW3Ha9tjqO8o2o3GmgOdG2GR7WKw+bDkzctjUW2JjpcO36hJgrIKEjYMJLYPChcHeNjG57BRujzgFrZiShY6gESMpUEaEeNjICI3hZprvpuzB0gutNxc6AiYtserSl/k0ThcdYb1TZa4PAhSD8k91ImKSKcuWr+U3x+vhr6/wDtlv8ATSfjqrh0hq1xSDHVTxyn6R6LcfRys8Lw/k/+a9Z56ecU4GGtz1CbjEd7LkCk+QdvfTvyFeI4bhh+y3+Y9Z/6dXJOEJ/pv/FW2GEUweS+e1IOJd1Pqs24bhgxk98R5g7+6okwBYkA7DSe093nvU/DYCs520WO+dT++pnSNR10I1jeB2HuYdh9ndVNziCVsU6LXNbI4k9DYfb3aRd2wV+R7wfGpuE4s2r9u4NcrKY7wDqPaJFXrmtpzmVxGhPreR8e2hNo60bHZkjE0BSIjQhGudMOExt4DtIb+8oY/EmtV9GP/wCst/euf5jVkfNOJ6TEF/1rdk++zbrWvRs8cNsg99z/ADGp7fiWbW+AJgJrqjNeUSrr8+cMaL1s9zp+IVonNizhge51+IYfnWb4RodT3MPmK0vmMThW+8h/xgfnVR/xBXnahEuTLStbshyAgvBmkgA5UZlBn9oCnrmbgitbe8r9DcC5S0dW4pgZbi/aBkAdvntSFym+Wxn1i2wYwJIWMrEDtgNmjtgjtrQXAOHuq/UtFAQysMqncG0QZC+qwBAg6CZFQQDIKvU3ublc06W+t7b7LDuLZ+lMlZ7dZnxBp39GRhxSZx+2TdOZgxky20+Mdh8KMcu3Fyj69sOUIcXAJURJ6ykQ4hScp3jTaoo6puOktAi08beQ4e4CevSHeiw33lPzH51kvA+EfScYloubebOc0TBCsw0JE7d9OfGeKPds3OkuWbpLAobJJRlAQ5oYnLJM5Z0M0scs6Y60fv8A4Gp+pWVo0oxxrlHE2LTsWt3rYElgYdR35W/ImgfDT1xWhceuThLwn+bb8JrO+HnrCqWKptZZoXouwarnghxmDZaHydfZbtzoxLmxdy7ABsoIJJ0AkbnvpR4phXtt11InUHQqw71YSrDxBNMPLOPVL65mKq4NssNCub1WB7MrBW9lecQwq2r1yzeK2QSTdtkNkkgxewxUGD2hTHaskSBVY3MwLffUNLEOtqB1MT9unmJV7lzmK8lu0l+5bu2r8qlu6HLEBujIDhGXfTK09nqg1YxmO4dZ6Zeguo9xSoXU2316rIc5SARIYbax2ihPJ3Ebtu3ke0Xw9wtEMq3FaMrGzLBidgQuvjO5O3y7hFtXh9KBtwStu5C3LV0agwSGDaZSuUZgdZgVaBLmWv1WRVbTp13ZpF/7dDfeNCOevFL/AAq5F1fEMv8AfRk/1UtYw7eVHMJch0PcyfiFBMasGO7SqVPZb9UeFx5D1WxckNHDsN9w/iakD04bYXzvfK3T5yb/ACDDf1Y+ZpE9Nvq4X7135JXpz/JHQL5i7+od1Pqs3wyza3iGPlsN/DavMJmDNE5hGgjUd+uh7PfXcPfdSYnY9zdnsMkV5btNnbQh1iADGmxjTXsrNduCtmmPgeJ4W96xp7iTE4hMrQg10zA6T2SOw/xNNHAPRsl63a6bFpYxGIXNYslcxYGcpcyMoaNNPedKV72KGVuoJOhOxB8R36U/3OZbOGXC3r+Eb6emHt9A2cGyVhltXCFbcanLlnx2IKkEnGulwgzbYR7+qzjiQOZZ3CKp816n+mtk5BMcNseT/wCa9Yzi2Jyk7kGfPO1bTyEn/LcP91v8x6c3VZ9b4UQa8Z2NdUrNXVF+KRC/PNs6itR4yJwlzyU+5lNZaK1TGDNgrh77RP8AhmkVNQrbtQivo8bqkHY0VxeJ+iretENeweqtl9fDFgGA1+x1gVPxkar3o+vQR7KbMXxm7bu3wU6S3CyFAN22pQQ+X+dtSWHeCGGlRU0lXsITmIiRrExuNDxvb10OV8fu5nnP0mujRBI/aHYaJ8GwivaL5rltkEhrYzOMpzCEOj6gEDv2INDOYLiG4TbCgE/Z9X2A7Dw7KJ8u4sBchVnzaFVMPBB1TaW00AMzttUU5RYzJcAEHmAI+XHyVnHMLsuOgPVukvYGUXGOSWe0Rmt3Blgqe+RQXl/+WW/7X4GotdsdNce4l5bt0MqlghtOUKuCMQvbc6pnQeqCN6D8Cb9Ltnz/AAtThqs53wlPvFBOHuj+jf8ACazrBNqK0HE3JtXB+w3yNZzg22pGLutn/wCfdBcOYR572lNXCsfa4jZXDYo5L6dWze7+5WJ3Omx9aNIO6S9zSjvK+CvXrOKt2cjSqZkbc6sQUbYMpB30M9lUaNjC9Rj2tNPMTBBEHhJj9Rofqi//AAtcPb+j8QtMbSsTaxFqSEzesCQNASJhhv2HcC8Lg/pFx8OHF/IjNZvDcBdQrE65COrlPqtEaTN/hXN2Lw6Mt1emFvR0eVvW17CTElNdyGjtiRP3i/SMGQph8OLb3OqW6s66aBQMx10mrBDCNfyskHEhxhs8w7wg8YNxzixS0rxr5H86p8cTLeuDudx7mIqw2xrub7eXGXx/Sv8AFp/OqtMLarOtHI/cflajygf0HDj+jWkX01j6vDffufhWnnlX+Q4f+qT5Ujemhps4fwuP+EV6V38odAvmjv6h3UrKre486v8A0kSVuKRlOjfaUdkkfOh1tjIjeRFFkExIzDuPrJPZ+0h+VZtTmtrBgmQ37SD19/kQXmtgMQxdmEfLU6eFa5wXFY0YPCi2cHYduht2lKMzqrq2R3IaEL9GTAQyd41jHWw0LcaDoco8O/8Ad7a1jhnMdwdDYbBsmNuLb6O47Rh2a1acW7oImcqOxygHUgE6CGUo4qrjC4kSAP1PFZVxC2QqE7k3AfMPr862nkRf+XYcfsH8TVjvE7cWMOTuelM9/XraORzHDsMP6MfMmj3VOpcKdl1rqmZta6hkoMq/OdarbbNgj42T/l1lQrT+F3Jwa+NqP8EUmtoFYK85FvQVp44jZa9iAgYWnRM1pxIeMomOy4ubMGQxAykbmsz5VxZVQQYiNYmBIkx4CTT7xbPe6K1cKrcORrZQECQPrCl06qfAg6FdCdRNQ2hXMK0h2br5c4358plZ5zBbcXW6QKGza5dAT3gdx3q9y9gukjK2RxsYkETsy6Zl7dwQdQQaoczIy3DncuwMEsIYR36ke2T50R5Ou9ahpiEWLqZpFtRpPAcUyW0v9J9eLUyBmTN14Vus2YaGCq9vq0l8FH6Ug8T8jT5duE3R4A/GB++kDgrfpa+bfI04arP2KeHBysPA/Ks6wraCtLbDtl2rMMOaRiFpdinK93l6okLlG+WeIhGe3cD9G8FmSc9plJy3AV1EZjPgfYV9DRzlfiq23ZGY2xcyxcG9t1JKEjYrqQQew1SYIcvWYk5qJtPv01TvhXu9Ja6e2uKT+axNsdYA6fWAfZMwfs7zOtLWB4UDdx9xEZOhW4LaHdWYMOydgGjzFfeHONwl4jKz27jGTbUMksfWRYhDrMEAHbxHlni92wnEM7TezJ1hp6xK5gOzQgju0q0YMTz+ywmhzM2QgyBEH/YTbQa3j5IJhusyjvKj3kCrXpCEcRxA/bB96qfzqry6+fFWF77qT7GBPyNS+kG9PELx8U/y0pDG+Gef5WnXrfxg3/U/dv4Wl8ufyLD7/wDST8IpD9MbHorH9Y34a0ngNtPoWGn/ALNrx+wtZx6ZLYFqzH/cPZ+wa2y8d3C8IR/GJ5lZZbttuOw/x8xV1bckMrBT2idPGCOyquHEggb7jx7x8vdUylW3OXvU7HxHcapOWvRAA684uvLt6EZQZ65k94j/AGp3T0u3EvLkth7AS2OjeMysqZWZHHqk67z5Ug5fXA1jX3GPzr74ZhOluon6zAHy7fhNGy2irVjnjNwRjmS1ks4Re0WyT5nKT8Sa1TlK9lwOG/ql+VZdzxem8gH2U+bH91aFwW9kwthTuLaD/CKM6qo/4QjDYozXlCjiq6oshusXp84Fi/0dB+zH5UhUy8IxH1Sjz+ZpVQSFYKv8r9V8jDYlSPh8ac/pSIow2Lno97N7tAGwLdjLtPdvpSYuKCsGjUe+mAc1Wbtvo7iqw7iYPsnY+INQRmCsUauQ30+o5hLfNVjI5+sNwdjEySOzWdascp3oaqHE8KmYm23V7A2se0VBgMd0Jmcx8KlohTWeHEmZ8oWkXb8S3h8qRuWEJxHSfZWT4EkaD415d5gvXeqAEU6HSTHmf3VewT5QANAKklVosnizjgVrJg8MfM/OnO1jiO2kXEytxwexj85pWXMrGDqd04lMHL1xDiLQeMpaNQCASCFJB0IDEGDRe1fRrz2jbt2LxUJJVWTpFbWEZYQOO4d0b0kpeppS4uOQSwXEIInsuAd/8aeVLDIWzUxQd4uUdPLccUXxHH79q50KsbbAKqZlHROQAOqD6knaCRtIG9Li4x3uXhcJz3FbNO+ZIcadnqRFWhzDicNCXkDgbFvycb/OqGBxDYjFh4GrZmjYKBr8BHtoiJ3SqdTJJgaa8UT5GXNi1bsRWb4ZR+KqfOOJzY28fFfgiiiXJqZEe5+sco8l/wBz8KWOKXTdxNyNSzsB74/KjDPDCQ/ETWLuUeq2vhHEowlgTEWrf4BStznh1xNooWgghlPcwn4ake2qxx+W2qKdgF9wAqjfvv2kGnysWPESkXEcEvWzOXNHauvw394qNwG9dSrd8GmjEqSZBIPhpVJ7Vw/an2ChN1ZY8ttsgLKACFlidNuyiPLpW0xuPoQIUHfXcx8PbU7YF+019Dh8Anc1IMKHHMp1wyXrxu3JI0yr3gD7XhPZTJ/xSl200CpjfgVGZKc1FjxCuoEcYa6uzKMqUqOcJPUHmfnXV1Q/RMV99jVdV1rq6hXL1rK9wr6tWRO1dXVy5XEQVaTaurqhQV95jQLjtsaN27T4V1dUhS1C0NT2rpBBBII2I0Irq6pKuU0+cIxDXLKlzmJGsga+youMt0eHuFIUx2ADcgdnga9rq5J/vjmq+GcrYthdOqvymgnCEGXNHWJMnt3r2uqUDt0WtsasvtXV1QklVXFRFa9rqIKV2QVHcWvK6hciaqzVXxLV1dQqSq2aurq6pXL/2Q=="/>
          <p:cNvSpPr>
            <a:spLocks noChangeAspect="1" noChangeArrowheads="1"/>
          </p:cNvSpPr>
          <p:nvPr/>
        </p:nvSpPr>
        <p:spPr bwMode="auto">
          <a:xfrm>
            <a:off x="155574" y="-144463"/>
            <a:ext cx="8988425" cy="898845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436" name="AutoShape 4" descr="data:image/jpeg;base64,/9j/4AAQSkZJRgABAQAAAQABAAD/2wCEAAkGBhQSERQUExQVFBUWGBgYGBgYGBwXFhcYGhgaGBgcFxcYHiYeGBkjHRUXHy8gIycpLSwsHR4xNTAqNSYrLCkBCQoKDgwOGg8PGi0kHyUqLC8pLDQsLCwsLiwsKiksLC8tLCwsLSwsLC0qKSwsLCwpKSwsLCwpLCwsLCwsLCwsLP/AABEIAQMAwgMBIgACEQEDEQH/xAAcAAACAwEBAQEAAAAAAAAAAAAFBgMEBwABAgj/xABLEAACAQIEAgYGBgUKBQQDAAABAhEAAwQSITEFBhMiQVFhcQcygZGhsRQjQnKywSRSYtHwNENjc4KSorPC4RUlM1PDFqPS8Rc1g//EABsBAAIDAQEBAAAAAAAAAAAAAAIDAQQFAAYH/8QAOBEAAQMCBAMGBQEIAwEAAAAAAQACEQMhBBIxQVFhcQUTIoHB8DKRobHR8RQVIzM0QlJiJZLhBv/aAAwDAQACEQMRAD8AxvDYcECiCWag4evVFEdlJ7hNLJUhQizU1uzQ3/ijb6AVLa41HYvxFdBUwi9vD1OMPUHDuIBwxIChY1nTX/6q/ZxNs7Ov94V0oS0hQjD1KmGmrdsA7a1ctWBXByWQUMGDr6GCo4mDFSfQqaEsuQNMHXjYajb4aqt21SXprShL2q8FmrrpXJbpaaqf0WvsYSilnDzV63w+akBQSl4YSvr6LR27w+Ki+iVMKJQR8PUJwlG7mHio1sCuUyhH0GormE8KYkw00L47bvIQbSZhG0TJnUGNdqkCV2aEv4mV1yk+X8edfIUMJGoNfWE4krk9KejPdqF987+dT2XtSVVlZgOyPhGlMywF2ZDyBXVcOHFe0tNshXDvUX+O2iN4fVt90/I1BwnDZrSnz+ZolewX1Tn9lvkak6pQQDAXMsGAd9DtV3EYtHQgWkBI9YRI+FVsHa0FEeMYDosS6xAaGXug93tzD2UsuuYWqyi3wBw1CE3rRFv+0vyap+H8Ia9myFRliZnWZ7vKrfE2nD2tSYcrBiBAkRpOx76hwfDrtwnohJG/Wy/OiDrJD6V3TaFewHK95biligUEEkEzprtAqpg8dirrno2dm1OVSAIHcDpTLwHhd9EbOQpJ0U/WbeIYRShw+07MoQw7NA1y6kwNRsK6eKS1uZxAMoxe4vjrMdJnQEwCyoQT3TFX+L83XUFlUy5mtI7sROrdgGw2n21SxPLeOK9dS6r1tboYDTcAnumhOM61xtZy5UB7wihPyotFzWtfGhPRNfLfMT4hnW5lkAEZQRImDOp7xUHGeaVtXTbyFssSZA1InTv0NAeXbxtYpZBmWRgN5Okf3gK+ON34xlxsswV6rjQ9QbiuiSk5boovN1s7q49x/Orv/qWypEk6gHQTEiRPj4UqYvFLcAAsojA7qIJ3ERRi7wWycP0maLgtgkBx6wXYrr3VBaFyZcHzJhz/ADgHmCPmKYsJxWxlUm7bAb1SWAmN4k1l3LnCfpNzoyzL1S0gAnQjv86s8a4WLF82wS0W1JJ3JMk6dnlQnwp7KDKjgy8laljQIEEa6+yqj2xWb37b3cSUzayiKWJIXqgD2DuFGsJwLFWWDm4pRQWMM+sAmMpEGpzSudhmsAl2vJMt+zIqsLdLXCOZLmb6xi4ZTE7BokbbAnT21FZ5nxDKzABjGbRJyiesYHYB30OYFEcI9vylOeGtyaK9B1az/Dc7XFgsiNPcGHx1Ao5/6/QQOjb1QW1AgmZAncCN9KIPG6W7B1pgCfMdVax/L9q4JdFJ79m941paxHL1m02ZVMjaSTFM2B5kt4hsiK4aCdQI08QT31S4th96LNIskupupuh4gpXNe1AVPj7zXVEI1Py3bmwvt+Zo+2BL2nAEkqwA8SpAoRyis2F82+dOGDUDcE+QrnC6rkwUlcL5YxJZUNkqCdWLDKB27E0zc78vm5bS5aUs9sxAEllO+g3g/Amh/H+P3lxTWrblEQD1dCSVUnMd/tbVTfmW+N7ze2PzFV3PAdELepYXEYimyqXAAae4QfE8OvdHrYuiGUwUadm2ET2b+VeYXH3bBJVLizvNs/mKJtzRe/7wPsT91ff/AKvugKogsSSWIER2AAQNwdakOHBHUo1wZJaZgL44ZzPfuXVQAMWIkZCDHad9IFCeXIOIsiRPSLp2+sKOjm+8N+j9oI/1V9WObirSLNjN3gQfHWiD2pBwtZps0eRTvjXCWLrtsqMT7FNZJwzh1y6QloZn1IAIG2pMkgU9YjnhehVTazNcDSs9UKJWZIMmRtHZvRjlC5au2mdLCWmWEJULLQoMkhR302Q4wqDadXDtc9zeWu6yzF4e5ZvEXAVughjJBJJ6wMgmZ767mO4GxN1hs2QjyNtT+daxxrlKxiHz3EJaIkMy6ST2HxNLnMPCMHhmS7cRicyAICYYJlERtGUCdfnXExdC14qEApQ5gwLWrwcfbC3F89JnuOYE03cSIuYN3A9ayWHhKTVTmbi2Cxcuq3ra2yIgLJz9g3ESpPZsKitcyYX6P0E3QuQpJUE6gidD40AJcAVL2wYCoch4dXxEMAw6NjBE9q/vqbm+wtvGMAIHRoY99W+UcRgsPdL9O7MRlGa2ygAmTsDJ0FGOa+Wbd7FFzjLFklEBS56wA7fWG9S68ptGoWVGuIKUjhC+IdFMFnRQTJgsFGvaRrTTgeVr2Ht3ukurqhjINwAx1zjT2eNVuMcpFb7NbxWFAfKyB7hVssCDoI1iZFSYHl/FswBxFoprOS+zyI2y9s7e2giCrr6jX0gM0cbG90m2xCr3aT4Tt8aJ8EtGL0R/0Lu/dA2gb0ycC5HuBLq4gKAyZFytm1kHNtpBUUKt8AxllbkWSSV6MwVYsrHrZQDpoO3v90ZHTKY7E0ntLQdhHqhNhT9GfTTNZnXxaNO2rnALanFWw6Z1lZWA2Ydb7J0NeW+G4lUa39Gv5XKT9WxMqZWCNt6uvhrmAxSM65iio+xKTBkFgCNJihh3D3KsB9MyA4X0v/oR90R4FhlHEr6ouRQbkLGXKOrpl7PKjHFbG9CuU8V0+PvXQPXDuQJIXMVgT7KYeJ2d6s0xIJ5rExvhe1vBo58UgtbWd/nXtXzaXx93+9e1NlXuqPJI+oH3m+dO/DrdJPIo+o/tN+VPmAFcdVXcs/4+P0/EeY/CtGOWEwh6T6ULZ9XLnXN+tmjQx9mhPHR+n4jzH4Vrk4dfdWe1Za4qzmIIhYE6z4SaokkVPCvZ0GU3dnhtUwLX8wmy3w/hlxgiW7JY7AKwJ0nuHdStzlhFt4pERQqi0oAAgAZn2ony5y1iDfBvWDbRdTnghuzKB2/l7qoc6YZUxihVCjoxooAG79g8qaS7L4ll0qdFmJaKLi4f++S++WsFh7mcYgWjGXLnIHfMSR3Cjo5VwDmFS0Sf1bhn/C1KGD4XevEiygaN5YLE7b77GmLlvlS+t0PfUIFmAryzSCN0PVGvfRUS61rKe0adDO9xeQ7hHKyG85YNbeIsqihVFqAAIA6z03+ji3+j3P6w/gWljnfDhcVaAzH6v7TM32m7WJNNHo8/k7/1h/ClG3+d5JVQf8ZPMJnv29KzT0or/J/vXPklabdas99LFpIwwlukm4WBjLlIQgg+RHx7qN5AKysM0ucEgATZu/es/wDkorynywmK6TOzrkyxlIG+aZkH9UVQt24sXPv2f/JTl6NrP/X87f8AroMyvVaZDXOO0JHbDdHfuICSEuMoneFaBPuo7zEP07Ff1p+Qpr4jwDhlq4XvEBy2cr0jsSSc2qKToT4AUscZIfF4hhs1zMPIqCPgaCqRCudmg1KjRBiDf5KfjXArtm3YxBZDbxC2lAE5wVsqNdIjqnYnsofc4bcazcvrkKWyoaSc0sQBAiDv3imzm6wRw/h5LsQSsKcsD6vshQ3vJofgLBPDsaQ0AZCRAMwQd9xtSyBnFtleZVeMM4zo+PLMrfIPEHztaJ6mUvr9kgqDHgZ+FL17mC9cdrnSuMzGArFQFnqgAabVY4PiTbF91IBFi5uJ3KqIgiDJGuvkaGW8GTbcja2oY+WdV/1TQgktATTRY3EPqEDQfNaLi8XeucNV7AdrzKg6gl9wrx46NrSjg+YsWwyJcvtmlcmrsdwQFMmYnamzkPEOcPlVUYI/2nKnrQw2RtNTSzybP021C5j0j6TE+v2mmv8AE1pVLCsFKpXYWghoJEgHojnLXOd67eW1flg8qJUKysJ3gCRoR3j30Y4wmhpQ4Cn/ADBdIPT3NP7T07cWtTNPoEkEHYrN7Wpsp1GOYAMzQTGkpH6Mdze7/euq0Qe9PcK6mwsuUE5DP1B++fktPuBFI3K1g4dLyXeq1u6ytqGAICiJUkH2TTxwq8rgFTIPbSC4Eo3scLkJC42P0/Efe/JadeSbf6Hi/Jv8pqJXOSMJfuG5dtlmbc53GsAbKwA0Ao4OEW8PhXt2UCILb6AHfKdSTqT4nWld34s0rUd2i12FGGDeF+hC8uLoPKss9IFuMah77Qj2M9auV6q+Q+VLHMfJ1vFOru9xSoyjIQO0nWVPfROEqnhawo1Q87JJ5c44uGZyylswA0jSJ7/OmEc+2/8AtP71/fVfFeji0qOwu35VWIlljQEj7HhU9r0bWSAelxH99f8A4VDGPFmlaNfFYOs4vqMMnmgHNPEVv3bNxQQCjCDE6O3d50W5W5otYa0yOrkly3VAIjKo7WH6pozivR9Yui0ua6gRcoyMJMmSWJUyxJqjgfRpZe3bc3sQCyKxhliSoJjqba0fdPzZgbrhjsKaBouacs/orh9INj9W7/dX/wCdKXO3F0xLWGQMADcBzAAz9WewnvpoHozsBWnE3hsILJJ1B0lOyBXYv0eYdktqLlwZM3WDKWYtEliVP6oGkVBDzqQkipg2EOptcs4yxZuf1lr/AMlG+U+YVwvSZkZs+WII0jN3/eprs8hYZbbIxuXczBpZobQEADJGnWb3+AqLh3IWDe1bZkaWRGP1j7lQT295qMp4on4yk7MC0kGOSS+J3+lxF66AQLjSAdxpGsadlWMWPrrv3l/AtPVj0cYLMDkfQgwbjFT4EE6jwr64n6OsOWu37mJu2gzF2jIEWewSvsAoHUiQbq5h+06THNAaYE89UA5p4rbuYXB2FJL2Vtu+mgDWtBPa0EHu8eyqnDeK20weKstOe6ISBInKQJPZrR7D8t8Pxt1uiuYlWCrIBCrlULbESpJ0A38aE4/gXDrbMn0nFEqYJUhhPnkg0MXzSE9tRpYaBpvmcxtfWUtkkW3/AGsie9g//ir2x0sOLaXWVhD5EZgRvDZR7YNOVjhWBxdtLFu5dU2padFdyYBZiynMdBtEeVFMDx3B4Ffo4Zjk9YwXJbtLMBBbYabQB2VLWNtJsoqY2oS5rKZzWsRsgPo+4zbs9MbjZUyq8n9lsuw1JOcCBVDlDEraxdt7rBVDOSdTEho217RRbg/LeBvtdW3fvdYeocqZQXDdSV1AKgazE+Rqy1jB2f0dsReGQ3FYi2jN14DjP0RJjLp3HaodIDYI1UU6zXVauam/M5sEAaWhDeXlz8SBXUG9dYEfqkuQfAQRTzxG1vVfkLh2GW0z2bjXbhjPnjOg7gAohSRM6zG+mhPjHX7ABOwEeNXKDSGzrN1idq1xUqhoBGUBt9bLPnw+p293+9eVauW1k69vcK6mqhKU+RbIuWbisJGf/SK0Lg2HFtcqjTx38daQfRuepd++Pl/tWh4QxVZ4umOe4DLNlY46l04fLa6UFmUMbQBuBNc2XMyjuEyN6zXCFyz22PRsmYEO0arMjuzGIid+2tgwjaVkHED+lYn+uufjaqtcWlb/AGFUPeGnsvnFJibQR3W4tq56j5yVOkjbYwJgwas4rme/9HW30hjOFLfbKwTlLbxp5xpVrmxiicOdSQeiEMCQQVKkQew60FxF09CBpHSqNhOoY6GJ7PyoIg2WnIrUi54Bh1rDjCsYXA4m/PQq1wD1puBYnb1jrsau2OBY63NxlFsW1a5m6QPqilgMoJmSANdK+OA8cfDvCo7qWUuEUs0LOk6gaE7inrBXXxlm+WV7K3gyW1cCUXo8hMCCZaTqBTqTWlsxdUe0K1WlUIDm5bWtO369FnGBvX75UB2e450zOVk+JOgq7xDheKwwU3lyqxIGS4XMgTsuwrsXyLjbPqKl9R+oYb+60H3TXvDebMVh36M9IhH2LoJHszQwHlFQaeWc4809mK73KMO4SABlI187qXmW1iVw+HLwbICwrEl1dwWY5SoIkKNCTqPGg2L4VcRLrEBeiKh1YHNLGBEaaRrTXzdxI38BZuEBS10aDUSBcGk+U0IwTAYXFllzCLZiY1LMAZ8CQfGKgtbmEKKdWr3FQvsQ6IG3igwhw4ndSw9tXIVmWR5nUA9gOkxvVnhfLd/Egtaa2ADBzlpmAfsg6aiht71D5p86I8M4diboP0caA6/WZNfLt07ahl4tKdiQKYqFrstxeE98lcs3MN0huujFgoATNAAkmSwGutC/SX0wvI2W61lbU9UEor5mzFo0UxlEn99OXAMKUtW0Y5iqgE66nt31qXnRf+XYr+qPzFWnMGWF5ujinjE95MmYB+krLMF/JcY0CRZSCQCRmvW1MTsYYiR31PyzwzCXsxxN3IFy5R0vRhgZzTGp2GxETUvAdMJjzCmMMNGUMJzrGjAg66+cVX5Y5SOLzBLos5Ak/V582af2hEZT76qNFmxzXp8S8A1s5IHguNdlQ4Jb0vmPVw99hOsELoetOo7DUnLeCwl4N9JuFAoXLlcpJ1zbDWIFS8r411Nxc0jor5KkAoxS05Ush6rbbEVDyxwBcVKte6AKoaQF1kx9qAO+iG3GSk1iIfJIbkbprr8l8cFt/U4mVkrYukE6xqI32PjR3lDB4W4H+lZCQVy57hTQgzEMJ2FAeD3WFrEpmYr0N6RMAkbEgaTFW+FcIS9bvM182jbWVAy9c5WIHW13UDTvoNx1KmoAadSSQIZprr7laPyrwC1h+laze6ZXgaZSEAkxKkz6w3/OreOalP0XsSb0z6iT5yezv3prx9aFF0tkCF5ftOk6niC1zi6wuddAlB7LSdfhXV48Sesd+7/eupsqmk/0bN1bv3l+R/dWkYTWsz9G388Puf6q0zBLVZ5ujdqiOJ4kmHtNduGFUSYBJ1MCAPEisnv3s927cG1x2cd4DMWE+OtatjuFpiLLWnnK0TlMHQhtCQe1R2Ur47lDheGZUvNezMJAzudJiTkGgmR7DSKjcw1Wv2ViW0Hkhhc47BLnMHE1v2sKigqbClWmIacnqwf2TvVTH4F0wyOwhXurl8QEfWO7WmPC8M4Qq22b1wELA9KwLQMwK+qRM6bUT4zxvh2JUJdJdVMgBbigGI+zHYaCBqStJ1eqBkp0HATJ1O88OKV+XOZBhS8rmz5ftBYifA/rUesekbM4VbIliAPrJ38AutVLa8JG1jN/Zc/NqIYHivD7LA2sMytBAK2Rmg6GCTO1G2Bo5JxANZxe7DmTzKWcN6QL2cO94bybeyeUDWPbUHHeaFxVxLjsilFygLMRJOsz307JzJg1EjCMADBPQWwAe4mYB8KtYjm61aAzYa8k6rmtqkjwk60RDSDL0VN9drmlmGEjQ6eqROMcQYWbGHZCFCi7s2cli5WR2DK0xHbVJMa/R3EVLhW5Gb6pjMGRBjTWtJxHNLBOkOExITQ5isLB2M7RtrUX/GrxcoMHfzABiCYIBmCZGkwd+41xaydSuFfFBpHdNgkkyRrM8dj8kkYvl+4uFFwo+ZmSLYUlguplgJM6DTs7ddvjheMxdsHobV+GM6WZn2kGndeKXypcYO5lXNJ6RRGQkNpE6ZT7q+jdvWLSDoMzBUzLmgjOxRNY6xLaQs+6pys2lLNfFGQ5rTJ0lp9fupOQr2Md7hxK3FQABQ6qpLEySABOgHb3imnmXAPfwV+1bALumVQSFEyO06DQGlTH8238KVW5hVXMJH1oYGNDqqxI008RRThvMmMvJbe3h7IVy8FrpgBJzF9BlUR/E1IePhEqrUwWIcRXhoG0FoFuh5IZy5yJfFnFWsQFtdNaFtWRxcjUkyunaF7e+l9fRljlEF8NA7Sz6js0CU7Yji3Est09Fhk6MsMpLFmywWKDP1lAYGTG9B+McZ4jauC2Ws5mdUUKh6zN3ZxoASBrG+kgEgSGgRlVtgxrqhcKjZOtxsBwnaPcrzl3kToluHEMru6sg6OQERlKsQWE5jJExp4yaBp6Kbw0GKTLJyzbJaOyesBNGbq49uly4y02SQMir13VC7opyaFQNZjsqJreNHTxjM30dMzZbY9cdJmQEqNR0R18RU2iMv2Qd3iC8v74Tb/LlH9vP3dT8J5EWzaurcfpWugoWC5MqERCiTrOs+A9oa56NriIzfShCjboRJ9peiXDbWNuoC+KdCXZQotq/VRQzsWQQCAwhd2OlE7fAsU95LBxV0pcF3MwtqAAjZVH3jOonTxoSJ0b9lwp16byTXE7/FoOcctka5c5bXCWMgbOxJLOVCljsNATAA0ie89tfHEFqHkvidy7adLvStcQglnAgh5y5YAMQpOvfv2C5xG3VynBaIWHjWVKddzapl254pHuNqeqNz3V1fdzEAE/WAanSV0/xV1EkpG9Grda95Ifi1afhDMRWXeju39bdE7qvzP761PBCqz/AIkb9UbwaUq+k7CrksXJAcMVjtZSJMeRA/vU1YbbTSlXjPJGKxN03DetHsVSHARewCAfae2l1AS2AFe7MeyniBUe7KB7hWuRMPabAsLqoQ91rclRJzhQBmid2geJFFFwypikt6GMLGwElbigmB5/GlPBcpYs2QoxKpbYh8gLxmEEEjTUZR7hX3e5NvO4a5jGZhs2ViR5MbkihDyABC0q7qDqr3d7YzaD+PmjeBw7WTgLbkB1W6rAGZi34bgQtQ8VxdyzisK7sRbNx0IZwx6+maQohIK6TpHtoX/+PyTL4h2Pfl195c1Ovo8s9t26f7g/0miGY2AQd9hQ7M982IPh45tL21+iJ8a4jZsXcPbLqyNiWv3NZC6kiQJ0zPm/smq/PXFLTYfo+nS+7XzcTKQejtwYUlSRpMd5nwqXBej3C9vSN5vH4AKL2ORsIP5kH7zO3zam9zUcCLXS2doYOi5jvES3kBJmeNvVCbvMeHXBKOmzN9F6I2QCZcooluwEQRr2E18YjmrCG67G/NtkRSnRsyvGefsgqwzDXbz3DEvLeGTbD2R//NT8xUr8Ltx/00026i6eWmlH3T+I9+arHH4YzDXXncbwf8TwSA/MWEbCtam4DN/KuVWbruzJNxpIPqyQZ3maI3edlcfV2Lrlbltl6m6KUYgkEkGQ4Gh7D300CwBsAPLT5VDwhfql/tfjauFF3H6KXdo0T4u7JvN3cfIcEq41TiWUDBYrokW6UABDdLcbOSxIIyz2T29u1EuA28ZasJZ+gl1HSh87qodbu4gnq9muvlTjhDFFbVvuqO4gzP2U/vfNT7sMEcy7W99RxKR8ThuJXrd1DYsKbmcBi65raOAGVYJ0IUCf4EDctcRZFTNhrYW4lxYa4SpTLlHqkESs6ySS2uprRclQlYmi7obkpX7zqaNa0eX5JSPf5cx7i4GxVhBciQlo6aQchMFZG/fXXOVcW+bPjj1xDZbCgEZSsettDH2md9acXFfEUXdj2Slft1XaP+rfxySXY5GNhAqYu+qqwcBcqgPESN9YrzEcuFbTH6TiiVlgOl0zZs5MBd8wzeeu9NuMGlDMas2bn3arVGhroCkY/EOdJdvwH4V/hPBEw1tghdsxkl2ztoMoEwNABoKpcSWQRR+4ukUE4kN6vsENhZb6jqjszjJWYNwhp3H8f2K6iz2jJ9Xf9Vf3V1K7pqsd65Zz6Obn19z7n+oVqVktHV3P8TWU+jo/pLD+jP4lrXcCNqrVRJRv1Rnh8gCTJ76K2jtQ7DGrobSanQJSFYMfVJ7fxEflXl01Ngk+qHZq4/8AcYV8Ok0LRZNqfEeqD4zHvbvLLhLOQzI9ZyYANw6IBofGfA1O/ENCSYGYgeMaT5EzHhB7dIMaymVdWZTAgaCMyg5m2CQTmnsnxhU5s4HjxiBcw9x7lpyAtuYW2IGjKTlyftb9+sEmwSoidVovC+IA9sjsM0ctisl43hrmGbDtndBcDo6KSFM5MzMw0AUFmnQiO6a0Lg7sxtCzdVrSKOkBBYEFYQK8yrAidZETOsVZYYsUl9B2XONEXuJUF2rN1qGcSxmRSfIe8xTHWElV2qFLpJcFYytA1nMIBB2EHXbXs1PZ8cI/6Q83/wAxqiNxWXNv4/xtSjjPSUli+LNi2L6j1mV4AYklgOqQ0byD2kdlJbUBN0/IcsD3qtNwVqTRewkUI4BiultJcKlM6g5TuJ/ifKKscV48mHC5gzFphV3gakmdgKJ9RrRmJsio0nPOVokoo1VbxqLhnGbeITMhPip0YefZ7RUHGmcWybZAIIJDDRl2ZZ3UmdG1ggaRNc14c3M02RuY5rsrhBQXivFYk5sqjvMD2ml0st/EW7lvEkG16y23BlSwaDB6oOWDoZHlST6S8VcOIVWLdGUDKpjLmkhjpudNzrrVH0f4ojFZA2XpEInc9Xr6A6TCka6a9uxAsluaUxjyw+FbbxniqWkRmJi46W1AElncwAB7ye4Ansry8Pqrnl+YruH8KtlUYgs4Bh3Jdlk65SxOSe0LFW8day2H9n4hQlhc4OSAYcBzX3zPxI4fC3ryrnNtSwXv8/ATJ8AaSeB85/Sj0boVuhC5KjqEAgaAksNxvPbrWiYu2GUggEEEEHUEHQgjtFLP/CLOHDdDaVJ3yjUxtJ3NPcHZgQbKadSiKLmubLpseCVnRpOre8/vrq+3DydX+NeVKWsk5FxQTFDMYDKyz2SSCJ7to91aqeM27ADXXCAmBM6mJ7B4Vj3LOPFnEK5BIhgQPEeNMPNWOS6tk2dRLZlAghiBHU8gdR+6qpALwCrxpOcM0WWxcG4pbvrmtOrjaVM69xG4PnRlTpWL8h4rorV5ipLXCttVOgYAEtmO+XriYpsfiGLIL9Kyga9VYQf7edONCdDZVHGDAEpjucSt2LJa6wUB7o8T9a+gG5NBzzDiLutjCNl7GuELPiFJXTyY1R5ZcX784iWuQWshoyQWLsQv6xJLD94EOQsa61WLXCxsrBeySQJ6+/yk1+J4lSelw5CwdUGYg/dV2JHuqbgT58NdTD3HD2xCg5SwJYKvVcMAsQCSs7zBo7i7IzUM4jwcXASjNbuR66kiR3OB66+B9hFCx2UwlmoNwiaqmItWDetg3UKXASICvlgkCSQdYykkDvMA0c4VwazYDG1bRDcILlRGYiYmO6TWf8G5hfC3eixQMDZ9WhdswO7p4+svbPY88X4aMZhyi3MofKyukMNDmBiYZT5+2rdJ0gnfgk1KZDhmd4TuLj5cRwV57gOxB3GhnUaHbtFZfzlyrj7+JN1XYqpPRC24TIuoGjFYaIBImZPZpTvwLhlvB2jbN1SxYsxmNSANFJJAhR8asYviNtRJbTvgn5CmuGZt7IcoZUIpmRsYifJZinIuLuCL924V7RcvFgf7KFge3ejHL/AMLhTba71mLMFGWLYKPlkqJnVQesSBO2lMVjjti42VHBPkR8SBU2H4HmVektgkPcYbHe4zA6HtBBigbTYDdWXXamvC3ARpQjmjhIvtaXMUYhwpyhhIAaDJG4BipsHeyHraDtnQe/ah/N3Oy4dejsspukSW3W0v6x7Cx7F9p0gFeIaw0yKmiZg+8FUGnre+wtqeQUGK4hh8BbRJe7cH1i5Dlc5onpIMKhgaGZA2JE0r8T59xF4lVYL3pZt9Kw82YH4AVHwjhlooL2Nc27TdZLUnpr/7bhevkPYBE7yBvbxvNhNvosHYWzb7yANu5F6oPmWqg5wpt8bsg2A18z76rVbTqVnZqLZG73aeQNo+Z6JJ5lw9+8Fe4L0Jm6z2YEGDuoHaO2oOV7iYW6bjKbrAQkCFBOhJnUGNNu00T4hcXVrztdbuBB90wqj3VR+mBgFtoWbT1AWMiD9kHSfGgZiHvGWkCRz/AEUVBhKRJrODncGiB9PwE0jnvGEBbSpbH3S7e9ur8KO8JxGJvrle8zzvsoka/ZAgVnt69iUZVa26FgCoYBJBMAjN2TpTty9xF7AU3UK5hqD8dRI3FEBXF6htyKdQr4esC2lTAcLiQJPmeCaOG8wMpNrEEkj1WjUxuGjt8anxmIVlJUyPD5eBodgsM192vFTkggdkk7x4AaVRxd02bmmx3HhWnhySy/sLz/aWRmIhgiwnkd0ObBmfU+FeUVLTrXUxIlfnrhSzdUefyNMS4LUEGPLQg0rYQnOIBPlvR/BcSKnf2NWfXY83atqhi+5sdEewnErqlTczXAoygNowEyYJ389ack4rbxFrIh9YqrKdCqSM0+EAiR30nYVw56t22RvlJyEewjXzpt4fiHRAv1Wo1JuKVHsDT8DTKQqBsPNkOKqUKolrIdxm3yXYO4DjrOUgQ5PkI/Panpt6yA4zor/SFkLTMZgR7Ms6edOmG59zJP1QjsLCT5ANPwqw/wAd1nBkI5j99IqvbpQ4pz3CmbZbXRoIHxBpg5ex/TWLdyZzDXwadQfEHT2VVeyDKB7YEopd4JbxC5Lg03BGjKe9T2H4HYztSvxPhz4UjDDFKoMuELFA4JIByyQp01XaZPbThe4kli1cuueqilj3nuA8SYA8TWLcY4o+KvPduesx27FGyqPADT49tNc9tODurfZ2EqYkuAMN9dk8YHBXlMhUIGujA/CQfhVviWKxDWmHRqoGmoOY+KkmD8Kzq0hEbgeH5VPxHCvaco5JiCDmMMrAMrDXYqQfbS/2oHZbB7Ee0xnHyKK8Nxv0e4G0JB2Lr8gT8/ZT9gucbjrmCrA75A9hnbzisfFodoPvP764pGke+T8679qHBd+5XnVw+q0/G+kAW2LHKRt1TsfMGPjSvxDme3iyQ+VFENrJJ12zaTvt8aK4iyL/AANCImyygx+y5T8NxTSRgcW1i6ly3AdGDLIkSO8doOxqKtXMMuk77oMP2eRmeNWki4tI4hOGBwF+91rOGuXJ1N251UPjmcgH3miVzkjEspN++EA+xbGY/wB5oA/umtG4TxdcVhbV9RAuKDG+U7Ms9sMCPZQjmviaYfDXbtwwqr7SdgB4kwBRMwdFviAk8TdYmJxeIqvy1XE8tvkFnn0DB2zGlxh+sTcM+Xqj3Ucwl2EzKOqBtsB7NhWY2ucbZPXw5B7Tbcj4NoKvHnfDwRkxG0QWWPPT/wCvCn5Qo7uNE94jiNriYFhFNt0MrcMNECCIBBysNCJ+Qp44Tw02UXOwcqIJgiY7TM6x8a/PlnnFUYFFcR4j4gQKYcB6RjeZbKWyGYEZ3eZgE+qoAnTvo4BMqHMMR5rb7nFUBCHQmAO491KXM7dYxWQ/+vMRbxiPcOcWbhGQ9wJUxOxiSD2GK0+3iBisrIZRgGzeB+R7I76JutlUrsLQBxUtgnKvkPlXVZIiuqEYCwHlsxirP3x8dKfea7yrYEorFjlBIBIEEsQTsYEDznsrPuBtGJs/1ifiFPvN4+oQ/t/NH/dVV/xBXzqoOTuGtcbPoomJ7ATsIg7fACtPXA2voyXXVADbViSBAkDcnxMUpcoqFwuYMEKsCJ0UseqAT2BgxE9kz2U0Ylhc4e1pOsFCJleFdWQrNq7HqlspAcdpjumC6Ceit06Ie0E/5AHpusa5nxjC+wGUAHSFH7qffRnd6S0waCR7PlSBxWyvSR1gNtd/I+IrQfRYgBjsM0VNwcgxNA0t/fRFeZuXluWjAhhtSVybxZ7GKNgglXnTuZRIPtAg9/V7q0rnK7ksSvVOaJG8QT+VY9wbifRcRS4QXgsSJ1PVI376J0BVmNL/AA8VoXOb3TgrmZQFJTzH1invrPeHW5YTrTjxnE2Xw2KdLz3GuBfq2EFALitqJgxEAjspR4UeuKqYmB8Jmy9H2IxzQWvbBnTyCcOA4a295UdV6wYLnHU6QqRbzQds0dtdzpwom3hnVIKWSl1QZNvI8QQTm6ucKSdurO4Jk4Fws4i/btjTMdT3KNWPuB9sUZ4o1jEYlrPTdHibTZbWI+zdjTJd7Cw1TN9qO2cpr0RLCtXFvy4hpk2EkXsLiel+oiYIlBeH8s4a9hLAuN0F+4HKXD6lyLjDK09XMNNJBiN9qq8a5Kvrnc2yGTrPBLW3Ha9tjqO8o2o3GmgOdG2GR7WKw+bDkzctjUW2JjpcO36hJgrIKEjYMJLYPChcHeNjG57BRujzgFrZiShY6gESMpUEaEeNjICI3hZprvpuzB0gutNxc6AiYtserSl/k0ThcdYb1TZa4PAhSD8k91ImKSKcuWr+U3x+vhr6/wDtlv8ATSfjqrh0hq1xSDHVTxyn6R6LcfRys8Lw/k/+a9Z56ecU4GGtz1CbjEd7LkCk+QdvfTvyFeI4bhh+y3+Y9Z/6dXJOEJ/pv/FW2GEUweS+e1IOJd1Pqs24bhgxk98R5g7+6okwBYkA7DSe093nvU/DYCs520WO+dT++pnSNR10I1jeB2HuYdh9ndVNziCVsU6LXNbI4k9DYfb3aRd2wV+R7wfGpuE4s2r9u4NcrKY7wDqPaJFXrmtpzmVxGhPreR8e2hNo60bHZkjE0BSIjQhGudMOExt4DtIb+8oY/EmtV9GP/wCst/euf5jVkfNOJ6TEF/1rdk++zbrWvRs8cNsg99z/ADGp7fiWbW+AJgJrqjNeUSrr8+cMaL1s9zp+IVonNizhge51+IYfnWb4RodT3MPmK0vmMThW+8h/xgfnVR/xBXnahEuTLStbshyAgvBmkgA5UZlBn9oCnrmbgitbe8r9DcC5S0dW4pgZbi/aBkAdvntSFym+Wxn1i2wYwJIWMrEDtgNmjtgjtrQXAOHuq/UtFAQysMqncG0QZC+qwBAg6CZFQQDIKvU3ublc06W+t7b7LDuLZ+lMlZ7dZnxBp39GRhxSZx+2TdOZgxky20+Mdh8KMcu3Fyj69sOUIcXAJURJ6ykQ4hScp3jTaoo6puOktAi08beQ4e4CevSHeiw33lPzH51kvA+EfScYloubebOc0TBCsw0JE7d9OfGeKPds3OkuWbpLAobJJRlAQ5oYnLJM5Z0M0scs6Y60fv8A4Gp+pWVo0oxxrlHE2LTsWt3rYElgYdR35W/ImgfDT1xWhceuThLwn+bb8JrO+HnrCqWKptZZoXouwarnghxmDZaHydfZbtzoxLmxdy7ABsoIJJ0AkbnvpR4phXtt11InUHQqw71YSrDxBNMPLOPVL65mKq4NssNCub1WB7MrBW9lecQwq2r1yzeK2QSTdtkNkkgxewxUGD2hTHaskSBVY3MwLffUNLEOtqB1MT9unmJV7lzmK8lu0l+5bu2r8qlu6HLEBujIDhGXfTK09nqg1YxmO4dZ6Zeguo9xSoXU2316rIc5SARIYbax2ihPJ3Ebtu3ke0Xw9wtEMq3FaMrGzLBidgQuvjO5O3y7hFtXh9KBtwStu5C3LV0agwSGDaZSuUZgdZgVaBLmWv1WRVbTp13ZpF/7dDfeNCOevFL/AAq5F1fEMv8AfRk/1UtYw7eVHMJch0PcyfiFBMasGO7SqVPZb9UeFx5D1WxckNHDsN9w/iakD04bYXzvfK3T5yb/ACDDf1Y+ZpE9Nvq4X7135JXpz/JHQL5i7+od1Pqs3wyza3iGPlsN/DavMJmDNE5hGgjUd+uh7PfXcPfdSYnY9zdnsMkV5btNnbQh1iADGmxjTXsrNduCtmmPgeJ4W96xp7iTE4hMrQg10zA6T2SOw/xNNHAPRsl63a6bFpYxGIXNYslcxYGcpcyMoaNNPedKV72KGVuoJOhOxB8R36U/3OZbOGXC3r+Eb6emHt9A2cGyVhltXCFbcanLlnx2IKkEnGulwgzbYR7+qzjiQOZZ3CKp816n+mtk5BMcNseT/wCa9Yzi2Jyk7kGfPO1bTyEn/LcP91v8x6c3VZ9b4UQa8Z2NdUrNXVF+KRC/PNs6itR4yJwlzyU+5lNZaK1TGDNgrh77RP8AhmkVNQrbtQivo8bqkHY0VxeJ+iretENeweqtl9fDFgGA1+x1gVPxkar3o+vQR7KbMXxm7bu3wU6S3CyFAN22pQQ+X+dtSWHeCGGlRU0lXsITmIiRrExuNDxvb10OV8fu5nnP0mujRBI/aHYaJ8GwivaL5rltkEhrYzOMpzCEOj6gEDv2INDOYLiG4TbCgE/Z9X2A7Dw7KJ8u4sBchVnzaFVMPBB1TaW00AMzttUU5RYzJcAEHmAI+XHyVnHMLsuOgPVukvYGUXGOSWe0Rmt3Blgqe+RQXl/+WW/7X4GotdsdNce4l5bt0MqlghtOUKuCMQvbc6pnQeqCN6D8Cb9Ltnz/AAtThqs53wlPvFBOHuj+jf8ACazrBNqK0HE3JtXB+w3yNZzg22pGLutn/wCfdBcOYR572lNXCsfa4jZXDYo5L6dWze7+5WJ3Omx9aNIO6S9zSjvK+CvXrOKt2cjSqZkbc6sQUbYMpB30M9lUaNjC9Rj2tNPMTBBEHhJj9Rofqi//AAtcPb+j8QtMbSsTaxFqSEzesCQNASJhhv2HcC8Lg/pFx8OHF/IjNZvDcBdQrE65COrlPqtEaTN/hXN2Lw6Mt1emFvR0eVvW17CTElNdyGjtiRP3i/SMGQph8OLb3OqW6s66aBQMx10mrBDCNfyskHEhxhs8w7wg8YNxzixS0rxr5H86p8cTLeuDudx7mIqw2xrub7eXGXx/Sv8AFp/OqtMLarOtHI/cflajygf0HDj+jWkX01j6vDffufhWnnlX+Q4f+qT5Ujemhps4fwuP+EV6V38odAvmjv6h3UrKre486v8A0kSVuKRlOjfaUdkkfOh1tjIjeRFFkExIzDuPrJPZ+0h+VZtTmtrBgmQ37SD19/kQXmtgMQxdmEfLU6eFa5wXFY0YPCi2cHYduht2lKMzqrq2R3IaEL9GTAQyd41jHWw0LcaDoco8O/8Ad7a1jhnMdwdDYbBsmNuLb6O47Rh2a1acW7oImcqOxygHUgE6CGUo4qrjC4kSAP1PFZVxC2QqE7k3AfMPr862nkRf+XYcfsH8TVjvE7cWMOTuelM9/XraORzHDsMP6MfMmj3VOpcKdl1rqmZta6hkoMq/OdarbbNgj42T/l1lQrT+F3Jwa+NqP8EUmtoFYK85FvQVp44jZa9iAgYWnRM1pxIeMomOy4ubMGQxAykbmsz5VxZVQQYiNYmBIkx4CTT7xbPe6K1cKrcORrZQECQPrCl06qfAg6FdCdRNQ2hXMK0h2br5c4358plZ5zBbcXW6QKGza5dAT3gdx3q9y9gukjK2RxsYkETsy6Zl7dwQdQQaoczIy3DncuwMEsIYR36ke2T50R5Ou9ahpiEWLqZpFtRpPAcUyW0v9J9eLUyBmTN14Vus2YaGCq9vq0l8FH6Ug8T8jT5duE3R4A/GB++kDgrfpa+bfI04arP2KeHBysPA/Ks6wraCtLbDtl2rMMOaRiFpdinK93l6okLlG+WeIhGe3cD9G8FmSc9plJy3AV1EZjPgfYV9DRzlfiq23ZGY2xcyxcG9t1JKEjYrqQQew1SYIcvWYk5qJtPv01TvhXu9Ja6e2uKT+axNsdYA6fWAfZMwfs7zOtLWB4UDdx9xEZOhW4LaHdWYMOydgGjzFfeHONwl4jKz27jGTbUMksfWRYhDrMEAHbxHlni92wnEM7TezJ1hp6xK5gOzQgju0q0YMTz+ywmhzM2QgyBEH/YTbQa3j5IJhusyjvKj3kCrXpCEcRxA/bB96qfzqry6+fFWF77qT7GBPyNS+kG9PELx8U/y0pDG+Gef5WnXrfxg3/U/dv4Wl8ufyLD7/wDST8IpD9MbHorH9Y34a0ngNtPoWGn/ALNrx+wtZx6ZLYFqzH/cPZ+wa2y8d3C8IR/GJ5lZZbttuOw/x8xV1bckMrBT2idPGCOyquHEggb7jx7x8vdUylW3OXvU7HxHcapOWvRAA684uvLt6EZQZ65k94j/AGp3T0u3EvLkth7AS2OjeMysqZWZHHqk67z5Ug5fXA1jX3GPzr74ZhOluon6zAHy7fhNGy2irVjnjNwRjmS1ks4Re0WyT5nKT8Sa1TlK9lwOG/ql+VZdzxem8gH2U+bH91aFwW9kwthTuLaD/CKM6qo/4QjDYozXlCjiq6oshusXp84Fi/0dB+zH5UhUy8IxH1Sjz+ZpVQSFYKv8r9V8jDYlSPh8ac/pSIow2Lno97N7tAGwLdjLtPdvpSYuKCsGjUe+mAc1Wbtvo7iqw7iYPsnY+INQRmCsUauQ30+o5hLfNVjI5+sNwdjEySOzWdascp3oaqHE8KmYm23V7A2se0VBgMd0Jmcx8KlohTWeHEmZ8oWkXb8S3h8qRuWEJxHSfZWT4EkaD415d5gvXeqAEU6HSTHmf3VewT5QANAKklVosnizjgVrJg8MfM/OnO1jiO2kXEytxwexj85pWXMrGDqd04lMHL1xDiLQeMpaNQCASCFJB0IDEGDRe1fRrz2jbt2LxUJJVWTpFbWEZYQOO4d0b0kpeppS4uOQSwXEIInsuAd/8aeVLDIWzUxQd4uUdPLccUXxHH79q50KsbbAKqZlHROQAOqD6knaCRtIG9Li4x3uXhcJz3FbNO+ZIcadnqRFWhzDicNCXkDgbFvycb/OqGBxDYjFh4GrZmjYKBr8BHtoiJ3SqdTJJgaa8UT5GXNi1bsRWb4ZR+KqfOOJzY28fFfgiiiXJqZEe5+sco8l/wBz8KWOKXTdxNyNSzsB74/KjDPDCQ/ETWLuUeq2vhHEowlgTEWrf4BStznh1xNooWgghlPcwn4ake2qxx+W2qKdgF9wAqjfvv2kGnysWPESkXEcEvWzOXNHauvw394qNwG9dSrd8GmjEqSZBIPhpVJ7Vw/an2ChN1ZY8ttsgLKACFlidNuyiPLpW0xuPoQIUHfXcx8PbU7YF+019Dh8Anc1IMKHHMp1wyXrxu3JI0yr3gD7XhPZTJ/xSl200CpjfgVGZKc1FjxCuoEcYa6uzKMqUqOcJPUHmfnXV1Q/RMV99jVdV1rq6hXL1rK9wr6tWRO1dXVy5XEQVaTaurqhQV95jQLjtsaN27T4V1dUhS1C0NT2rpBBBII2I0Irq6pKuU0+cIxDXLKlzmJGsga+youMt0eHuFIUx2ADcgdnga9rq5J/vjmq+GcrYthdOqvymgnCEGXNHWJMnt3r2uqUDt0WtsasvtXV1QklVXFRFa9rqIKV2QVHcWvK6hciaqzVXxLV1dQqSq2aurq6pX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8438" name="Picture 6" descr="http://t3.gstatic.com/images?q=tbn:ANd9GcSFuDD9IojvIMvfxcl5ZIWTr1uSCVZJLN0KleuwlS7oQZ9k-p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ANd9GcRll9fbWQylmtyqe4T6b_4Q1NiOtSxnXPs1uawme9tT3oZdvHV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3.gstatic.com/images?q=tbn:ANd9GcSCoYzxa7OEKai3jnubK0ji56c1e6hx-hphyigPm9TNo3d2g0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83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0.gstatic.com/images?q=tbn:ANd9GcR-wCGguiraqAysOSOGUH33qjW4JAvC7GxRklo6yDQ4NB8l-OJ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28"/>
            <a:ext cx="9144000" cy="6816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0.gstatic.com/images?q=tbn:ANd9GcSY__ruZgxyyEJBm5XLE1sIG54go3knGzc8PI3WtM4ovby6Kb4q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8"/>
            <a:ext cx="9144000" cy="6853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2.gstatic.com/images?q=tbn:ANd9GcStqnQf_DzH0Y1uRZMOWtojWX6ORot1OJc5Zry6DPKrhiaJ06N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3.gstatic.com/images?q=tbn:ANd9GcRc_yJ9QpkLNJ3CPqyShVHwc6cNdUhx6xzjL5XnqVz_n1dmK39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0.gstatic.com/images?q=tbn:ANd9GcR9P5iyXjZiYqiCjTlz9N1DgvBXqmu2-miUsszI78giaAp8x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02"/>
            <a:ext cx="9144000" cy="6842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0.gstatic.com/images?q=tbn:ANd9GcQZT5MveMmTUQ6YAqRlCN0Aibmdh_qTWE286tMln7EN38RUn_K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89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858000"/>
          </a:xfrm>
        </p:spPr>
        <p:txBody>
          <a:bodyPr>
            <a:noAutofit/>
          </a:bodyPr>
          <a:lstStyle/>
          <a:p>
            <a:r>
              <a:rPr lang="es-CO" sz="2800" dirty="0" smtClean="0">
                <a:solidFill>
                  <a:schemeClr val="tx1"/>
                </a:solidFill>
              </a:rPr>
              <a:t>1. REALIZAR SOPA DE LETRAS EN EL COMPUTADOR Y LUEGO PASARLA AL CUADERNO</a:t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2800" dirty="0" smtClean="0">
                <a:solidFill>
                  <a:schemeClr val="tx1"/>
                </a:solidFill>
              </a:rPr>
              <a:t>2. BUSCAR EL SIGNIFICADO DE CADA PALABRA DE PUBLICIDAD.</a:t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2800" dirty="0" smtClean="0">
                <a:solidFill>
                  <a:schemeClr val="tx1"/>
                </a:solidFill>
              </a:rPr>
              <a:t>3. SELECCIONAR UNO DE LOS TERMINOS Y REALIZAR UN ACRÓSTICO.</a:t>
            </a:r>
            <a:br>
              <a:rPr lang="es-CO" sz="2800" dirty="0" smtClean="0">
                <a:solidFill>
                  <a:schemeClr val="tx1"/>
                </a:solidFill>
              </a:rPr>
            </a:br>
            <a:r>
              <a:rPr lang="es-CO" sz="2800" dirty="0" smtClean="0">
                <a:solidFill>
                  <a:schemeClr val="tx1"/>
                </a:solidFill>
              </a:rPr>
              <a:t>4. CLASIFICAR LAS IMÁGENES VISTAS EN PUBLICIDAD DE MARCA O INSTITUCIONAL</a:t>
            </a:r>
            <a:endParaRPr lang="es-CO" sz="2800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404664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dirty="0" smtClean="0"/>
              <a:t>ACTIVIDAD A REALIZAR</a:t>
            </a:r>
            <a:endParaRPr lang="es-CO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0.gstatic.com/images?q=tbn:ANd9GcQiHhTI3_zzZrgeopxgnjuBk9a3Ut5NB2MdtwN_qU7vWLi79JjO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342"/>
            <a:ext cx="9144000" cy="6904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2.gstatic.com/images?q=tbn:ANd9GcSK24uUy-UliJqxDPkKE3e6lNIimuUHQd-jku87CpnEKAACp1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68"/>
            <a:ext cx="9144000" cy="6845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1.gstatic.com/images?q=tbn:ANd9GcQlOEd7sjYoagkw6vQJYpoMyoWaEtbiW1B_pLkgm3frGScEUS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313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1.gstatic.com/images?q=tbn:ANd9GcQc9WtUkeWciR-yLA-ubrMLJttrQe6cob6S_9btex4t6To11937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RM9k7TTIkX1yYvzLvVaq11hGLbXCGLoHDddMTDd6SHhfyltD4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2.gstatic.com/images?q=tbn:ANd9GcQaeSt7pSPvNZQdRTEmZvHXaWXn0rIbx-lv896erf4iY86FDPQx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1.gstatic.com/images?q=tbn:ANd9GcRaTMsY2VfrMoN2-j93-5IzXLVRD2wMbXd3pnP-dQ8Tc9N47D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2.gstatic.com/images?q=tbn:ANd9GcRuVD4FAJ1lNyMDMoynek6i_lp1KRvJh97-1pycKjVKdW-1Qw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9926"/>
            <a:ext cx="9144000" cy="693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1.gstatic.com/images?q=tbn:ANd9GcQE9RVbQz68GNDbsDdusvESEWIjYXG1SuWFbSDTLsQX18GMpECh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1.gstatic.com/images?q=tbn:ANd9GcRarU8VcmSLofCrXASNoVZH_fgLukzXYqFVr8nChlRGbmijRu_S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¿Qué es la publicidad ?</a:t>
            </a:r>
            <a:br>
              <a:rPr lang="es-CO" dirty="0" smtClean="0">
                <a:solidFill>
                  <a:srgbClr val="FF0000"/>
                </a:solidFill>
              </a:rPr>
            </a:br>
            <a:r>
              <a:rPr lang="es-CO" dirty="0" smtClean="0">
                <a:solidFill>
                  <a:srgbClr val="00B050"/>
                </a:solidFill>
              </a:rPr>
              <a:t>La publicidad es una forma de comunicación cuyo fin es propiciar el consumo de un determinado producto o servicio, la cual se realiza a través de los distintos medios de comunicación.</a:t>
            </a:r>
            <a:endParaRPr lang="es-CO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t1.gstatic.com/images?q=tbn:ANd9GcQNwRjG4Pu5_U3tBZEcAQP0IlM3Gu9rCeuKHPpXx-L1dfMjev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7627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>
                <a:hlinkClick r:id="rId2"/>
              </a:rPr>
              <a:t>http://www.educaplay.com/es/recursoseducativos/1253337/asi_se_aprende_publicidad.htm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0962" name="AutoShape 2" descr="data:image/jpeg;base64,/9j/4AAQSkZJRgABAQAAAQABAAD/2wCEAAkGBxQSEhQUEhQVFRQWFxcUFRcXFBQVFRUVFBUXFxcWFRQYHCggGBolHBUVITEhJSkrLi4uFx8zODMsNygtLiwBCgoKDg0OGxAQGiwkICQsLCwsLCwsLCwsLCwsLCwsLCwsLCwsLCwsLCwsLCwsLCwsLCwsLCwsLCwsLCwsLCwsLP/AABEIAMMBAwMBEQACEQEDEQH/xAAcAAABBQEBAQAAAAAAAAAAAAAFAQIDBAYABwj/xABFEAACAQIEAwYDBQUGBAYDAAABAgMAEQQSITEFQVEGEyJhcYEykaEUQrHB8AcjUmJyFRaSwtHhM6Ky8RckQ1SC0jRzg//EABsBAAIDAQEBAAAAAAAAAAAAAAABAgMEBQYH/8QANhEAAgIBBAADBgUDBAIDAAAAAAECEQMEEiExE0FRBSJhcZGhFDKB0fBCscEjQ+HxBlIVM5L/2gAMAwEAAhEDEQA/AAksdxmHvWbQan/amR1GL+pF/hsmYZT7VuktkihPcqIZojG9Rkqdig6YQkjDrSatF4IwgySFflVGJ7ZuJOXKsOul1v5VqRlkBcbD4j/Mt/cU35MlE0OC8UaHqo/CqpKmyMewLxCOz+5/EVZpvMGd3f7xfSrpdEWG5UsvtWKfZbDyMHjjmdvM1zpO5Fy7J44tVHvXSwxqIybiD5E8zUX70iS4RmpjSyyrgiivlvoKjhhbsJypBPCwWFW5Zf0oWKP9TJJjbSqS5IpyGo9jKshvV0IlUmTQQ8zV6RS5E+WpES9hMHbxNSbJojxuK5Cq2yQLkaokiBjQkJsQLTELagkIaQEZpgMJpiGGgR2WmFHoOAm5GuHNNO12jbVoslCjAj2rt6bMtRi+KOZlg8cvgF5YxLHmG9TjytrIzXmRcMbdT7VFcE4O0VuL4bKwYVRmVNSL4O+ApgDmT61pTvkzzRQ4nDYqejW9mqb6IxfIR4ELxAfwsy/I3/Oqpdj6ZQ4vHZ/ep6ftikJFHeZfQVdPogwrxTwxsegNc/I+GXwMDEl3rDjW6Ragjgo7knzsPaurLiIwZxua7ZRsKrjwrHL0Akh1rNL3nQ1wT4GC+p5/hW3/AOuBT+eVBJhlFZTTXkU5TSb8iRTlarIRK5SHQQczWmKozylZay1IgEcFgrDM9JsmkQY/GchtVbZNIFSNUSRXY3ppCsVUoBCkUhjGpgRsaBEbGmIbagB6x0x0P7ugZtZIrG4rn58TTLscwlg3DrlO/L1rJiyvBkU115k8uPfGi5wybI2VtjpXfnUorJA5atPayxj8P3bhhtvUZf8AsgXuyotYqASR3HMVCUd0aL06ZR4C1iUPI2+dQwPivQeVeZc4rh7o3pf3XX8L1qRm6F7OC/eDzV/8Skf5apfSJS7IuOQ+P3H4VPT/AJ2EhuDhvOPQVbPorfZN2rOWE+dh9a5md1E0w6MXhF0ZvYetVaONystCthHHc8h9a25XfBKJkcVJe55mq8stqoS5dlaOPMQPc09NC/eZDLKlQbghsL0sk90r9C3HDaiCd6qbLKKEz1KEbIykJh4L6natkY0ZZzsuBanRWE8DgLDO9JsmkVuJY2+g2qpsmkB5XqHZMgOtSoVjlSiwSFNIZGxpgQs1OiNkRNOgHLHegZMsVIY/JQB1AG/nw2U2I0NTnBTXJVGTiysAUby/Ef61x8+Lb2bsc7CxXOuYbjfzHWrfZup8OXgz6fRn1eG1vj2gtgSJoyh+Jf0DXVcdktr68jFe6NknBYWJaPKT000Hlf8AW9QquCeOVorz8NaOcEbNvbxW9xp9azOShmXx+Jo7gaF+GZlBJ8z+B/OtkbMknTKHZ/AKsxTNqFZSLi5KODcDpYmoS3cpol2ixx/h4zLoeXMdbUYN3iP0ofuvzH8P4N++Jsdhz/2q3LJ1SINK+/sDe3OBuFQNYm7WNhcDTQ3865Wot0l/ei5PalwZjDcKYZARucxt0H+9atJhlCFtFimmVe0z5QqczqfSmuZOT8ib6MlMdT0FZXeSdDXCsIcMwmlzudT/AKVsyvZHYivEt8t7LWJbkKys1JeYMxEn+1EVudik6IIYcxudq2whRkyT8ggqW/IVakUhbAcPCjvJPYVGTLEinxPH5tBoKqciaQFleodkuiG16klQuyQJahsdCNSGQu1OhNkDtTEMCk0wJo4KCROsdIDjQBGzUCI81MLPYZ8Le6MLMP1cVoatbomdPyYInwtrq3saz5samuOy6E9rJeFwOrWIsPPbX8jXA1EFF02dCD3o0GDw0cLd6WAQblmAGu6nlyNdvQ6j8Xi2378e/wCfE5mpxrBO0rsodqONGKWEot1zqz2UAPFqCAx1vqPpXRWmWXHuXaM8cjhO/Is8V47h5lXuXLspu17oFGU3BXQ32+utYZaPf3wa1qEujXcFnjkgzllyZbk9BbUnp71bL3OWUS94wnC+KN/aqSG/dvK8dthZ43QEjqWye/1yy1albvpFrx7MZre1/FI4Y++dWZIyobLa4DOBex0I1p+zvaMcuV419TnOsj4AsPbaN51+zAyK4A28QYbhlO3qDXTyTxKO2cufhyPwsjncfuJxjDS4s96+VCAQiZrkAne50ubDS9eX9qTmssVsdeTrv6HQxN4/MFYLHNFOiS5FjKhSzqyFQAdbr1PM6a1244JY8Kq7onHPv4Zn+PYsyzvcLl2Q2zaDmGHzrBl1GTHHa0dTFp9Llirm4v7AvB8KErNkIvGRmW97ki4I8t+uoNa9HCMsbzfY5uqjLHk8F8/H4BGaDuxYjxVnk23b7ZfGKSpdIEYl6gvedEm6RSjiLny5+XlW3HjoyZcnkEUiAA+g61oSMwa4fw4IO8l06CoSkWxQO4rxEubDReQqmUiaQFmkqKVknwQrGTvU+hdkoS1RskMY06EyvI9MVkBN6YD48PfemOi0kFIY8ragCJ2ooVkLvQBETSbAZelYz6OxnDhINNG+6f1yqvBmcHTK8mOwFx7CPFh5JAq97GpbxAECw0yg6E3tv8q6mPHCXvGWWRrgwPCeOEEK5JLfEzHdm+InrrWTV6SM4WkbNPkalyw7NjB3bxZe8vfKutw1rizcuWnPQ1wsalp88cidNfdG+cY5YOPZXg44jYQxzo3exEGF8txYnUONwOV9dq7mHNm8XxYcp+RzMmKEVslx8R+GhEqJI6LmKklbD4l2uepBGnr0rv8AhSmraOY5bXSZpOz+FUM6eMIoPhzuFYNqgtext4v8Iry3tprHJY4+dr5HU0PvpyZL2owEK4PEOiWaNDKpDMGVoiHHiv4WuDXI0Of/AF4Rn5yp/Y3ZYe418DP/ANmRvFmN3PV2LWBsLEkmx1r6BHBhhKlBI834klKirguILHmiVGEgLd26NlJzEhbADQi4BsT152rge0tDkw5dyfDNmOaVSXZtsVlECB3SMZUvdjmBitdSOoOW5871y8GZvWqMuKX6d+ptm1LG5mTh7RRShklBO+mRiy9NhvqNRXey67BGPvMxQhLtA3EyRIrMvx3skTA5ySbAp5bfLnXmZY8mp1HuW0/P4HQhqNi98K9juBd2sss2judRrdMt7KR18VdLUQniSiuEu/iSwZIZW5eb6+BHxhdy9ih0BtYjzJrHi1Syun2a8mneNcGTxOBZm8HiXkeYG5JHW2vpXTx6elZz8mdeZNFhwo02/E1pSoy3Yd4fw0Rr302n8K/rnUJSLYxBXF+JmQ9ByFUSkWJAOaTpvSSsk3QkcHM026FRIRaokivI9SSFZVkkqREakJNOh0XIsLQOibuwKBkbvSoVld5KYiFjUXIdETNUbGRs9ICLPTA+k+C8SCkRSXDDrufMdKxb1F1L6j7QU4jhklORrXtdTuCD0rp6XNKHJj1GNS92zyztN2IYO3ciw3sdNf5D0rpxUcsbgZd8sT25DP4aabDFlmjfKRZbXU3GxEltT+O1cbV+zZSkpLhnUwa6KjQZ7I4kO5lndGzMf3fgDdCzhbeIgdBzPOuxodLCGLh8nP1maU5cIKRwohZ+WpNzoB+QtXXitseX82YnbdFiLEyLhg6A989mFxfKrkBND0TKPW/nXzzVameo1M8nSg7v4eSr1PUaPFjwqMZ87l1/yXeKL3sMqI1wUkUrsWDoylSdet/YVn08YZsmyPuyb3JNea7afyIZnLElOXMVw2vtZjsJxVo48xPgnjXMp01dFZW+g+dfTYKGWGPLdf5/6ODOHvNeaKOJxqKhtMneZhJH4lzqybba2OZwfQVk1702eMryJUuPn/ctxxkmvdCP9pYjikuePDu8oRRJljyKCBu7MQM2vLppXlHBy5+5e8bb5ZUg4di87lWXDyxggKPHIwOh0tlIHTXrXQj7J8SP+p0ynx4wfHJquw2Gw7KWUE4lbd8ZWzyg/wASsfuHkQB00ItWvFihh9xKqMeqlkbt9PqjTcWhDKgW4AF3b7xbpbYqOh61zNS8maUsaVv06+hfps0MbjtbT835GR43E4ZFYAoxupXVWtqL9BpeuTotG5Nzr4c/c9FqNYoJRn9AHxACK0guHzrYDdmLaADqdq7UW8aryOK5eLK/M17cCSMfaHUqbX7o2up8gNL+mlSnki+iyEXHsxvGuJtK3QDYcgKzSkaFEBSOWNh86FHzYOXkh8eHtvQ2NIWQ2oSbHZTmm6VOiDZWALHSmkBagwNMdFxYAKVkhkkgFFeomypJLRaQiBjUXIaRE71GxkDy0gIGkp0BGWp0FiU6FZ7rJxQaLikKugFp4/ETfbOo1K6bi5HQbVypwk1bToFkj0+GF8BjhOmYOLA6Ot7NbQHa+XTe2tE8mTFj2SbSfT8h+5OV+YWxGNDp++UEAG0ieIDT7wFW6T2hkxP3la9Vz9ivLhjkVMywRcRLkRgY0YF7ah2GoS/8I0JPt1r0kdbDLFNdM5ctNKCb8y5xns9h2XNJBEwsXJyKDYXvqKsgoTdUZI5Jprk87xvBYQ8aBcneyLGbSSKqr8Uhy5rWCK4setX6rT4oQVcXx2zfjyTabfNfA2nDOyeCmv3UkzW3C4ufTkNA1c7JpcMVW1UUvW6lNc8mcm4NEs7ArM0QZk0xGIzWU5b3z67bVqjocVKVc0XPU5NtWH/2dcD4bLhIjNBA0gDoxm/ijdkuA5t93kK8l4mb8XkxOT2+XwOgpBeHj3DMIkmTuBIubKkSxh5SPCDHYbEggE267WJs0+gnXvytsjtbMzxrjv2aeHiUOkGITu5AuUZcQouM67C6hVO/w1oeLPHH4EWrtNMu0/hqVz9KM12g7SCaRpI2sxYMLK4IHhN8w0vmzD0FdDDq9bigozha/n+KLoaPQ5P9yn+pJBx9ZMsq/ucYhGVlF45QR4sy6aG2q+hG2m3Fn8dOLTi/K/59jnZ9CsPCkpwfx6/Y9A4LxKPiEJuMkikCSPNqjW0IP3kIuQba67EEVKL2SuveX8+hzLyaWe6D+TLGP+z4OF2xMg7sgL47a2Giog3PkNahkyR/NIeTPqNXkuXLM72Y4A02IXiGLjeLDRkvhIHA7xm+7LKOXlfnbpdsEnuZ1McPDjXmEu0WOaUmS4FtBb4bHlbn+dY9RJxaaL4Ljkw3E8IXN1BH8Q6/zDyoxSd+8g8qRUWEKKuuxpJEE8oFNRE5FCWUk2HyH51NIj2SQYAtv8qlSRJIJRYILvUXL0GdLKBTUfUTkUZZidqLSFyyu/nUHMkkV5JQKhY6K0k9Ayu0lSSFYwmnQrG0xHWoA61AG/4xFisOvdTX7s3XvY9c4A+H168+XU1OeeTh4ZGejafiRVncJ4i8RDQvfLsVOmnJh+VYZbnavh+vKKLSavhmobtLLOVjVEWRtAyhh6vflbQ/KsuLDBOpR/VcV+5p3b42n5/UJ8NKQ2hiubXaaTnp4ixPPXW3+ors6ZPJ73kuviZsqVV9f2L82KvhJsxJJsozHX94ctvW3IdK1aaV53Xr/wBmHUQpwSMN9lM+OygnLDHd7fxTG1v8KH510dRkUsyT/pX3Y1LZivzbNRwaNYftM0bZXghbINxnbUXHPZdKzah24xfmyeGG+Lk/IrYN1d51OhEz2/okJZT7H/rrRBtwXyKsq43GT4TiHilKqrEwYnEgopF2DyRul7kAr8V9edeV1VQ1Endcp/S/8HSg04q/RFbtb2bKRDFmRBfIixhzK7i2rlgoC28Itrqd6lo8qyJqDfD8y5NVQ3szw98RF3DRuVmV0RiLAkFMrIzDUo5Q6HnarM8+E1+ZPgJL0G9neFxl5YcRFaWMlHGa2V0JVxodtL+lej07hlxbq58zBqXKD4ZW7SYODDMpDix+JBJdgRzsDf8A7Go5ZYYct/pY8LnNdEWA4viI5FlwcbKQGGeS2V1I+Ag/ENiD1AOlzVThlz14cHx5sk4Y6rIz1z9n3ZvD4hI8fPK2NnYaNKAEgYfEiQfCjKRb11Fr1zJ3fPZbGKj7qVI0XbTH91EQVGVha5PntbnpRFWEnR5XDjR8D3ysT3bG9781bz6H233eGcHJwmuSOeE9ilF8FrFToYCdAyW/6h8xsfeqsmBrIki3DlTgZfisw+JPha49GG6jryPvVksbhLa0S3WuClDgnc8x/wBX+1Oq7BKwth+FhBrScvQmlQ6aZU2o2vzE5FCbEE7UnKMRcspyMBuarc2+iSiVZcUBURlOXE3p0BXZyae0TYy1SoVnWoA61ACWoA61AHWoA9yHEHjw8peH7XGtwZY8obJci80R2PPMtx5isDnJK+z070+OU4pPY/R9X8H+5mOKcO4c2HLidhP3bPHJHeOTMo0jnT4TqPU8jTjqF0+fQq1HsueWbezak+fSvVGR4TxbFQnvUZHuCg7wG5UHUjLaxPz9ib7Fp1ON/Y881GEmo9evqaDhHbCZEYNhGbMQZJEkB00NgttLnXfp0q56yEPddJ1x+4fgck1uinXmJ/faNm8Uc6jIotkB171Ga1jtZSL2F+gqekzQw/m7spz4JzXCH8E7X4ZFxLsziWaZmH7tzaJFVY7kDfQ+l60QzxeSU5eb9DJl00ntSrhFD+9MZc+J8jXzeB9dPDy61dLV4rv/AAWxwzUNqLy9q4BOXXvCGSM2WJ75xGucWI18Wb1tTw6uG1J39CuenlVOgW/amNMTiH7uW0jrIoyAMCUUMTc3XUXHrXC1+Dxcja4XxL44nsir6Hcc7UpNhlggw8wIYOzvMtibG47sDTlY5uWoqrT6eOGTknyy9bYohHa/HZIlUoncqyRtZmcK17gkmx36ch0q2UISdsN6K3AL4nHD7ZNNee+Z1fIXcDQORuCARW3StSlsbdMpzTag5RXR6YvYfDQkiGJAbRnUl38ZIzKWucpNgfM11NNPFjlW3n1ZlyPJPGp39CrxThgQkEaDQ89a6+HKpqzImyHs5x/+zsRn1GEmyrOL6RyWss46clbyseVcv2ppP91fr+/7m7T5LW19+Rp+12fEFSuwvz0Hn/2rnRx8UVvPzcjJS8IGUq5v5DQdfn+FC00U7E9TKXC6MpiseZX7tWzKhuWGzkaD5XF7fmKt08PEyc+Reo7Y36ms4b2fth0lk/8AUJO2oX7v4E+9LVTTm4x7RfiVKytiJkiuo3Gmm9Ytr8y1y9AbiMQzeQ+tJ5Ix6FTYOmnVed6qc5Mmo0UJ+IdKSiPhFGScmpbROSITUqRHcJlpisXLQB2WgBMtAHZaAOy0DOy0gOy0rA9LxXbVRcwQrGGiyOLn4zcMQBoQRb61yozalx5nt46FbbyTunaAvaHC4VcFC8Zf7RM5TLmBQKoBdiLX5qNx8Va8OOGRppHN9qazPi3YfJ/UBmHSw2AAVb3Fr7+V62504LuuDgYkpM9KxOBWDg8OZAs0zXGlibk6t6KB9K8nLfPV72/dq/0OzpnJZHCPkjzvGTmPOR8SC1tL2AuL+pNdjD2mQ1PuqSPY+wnG8Hh8JBh2bupYoo1kbKR45R3jeIDbMzXzdDV71u10+jny9l5pxjkSu+qfJqIsSZbGDEJMp8WjgNYaGxXS+o5CtuPPhkvQ5+XTajC6afyfH0BfFOFSTPfKQbW1bMNN/Ea6un1OPHGk7OTkx5ZT5i1/PU8b7c8HMfE2Rt3ijk3B0+Dcf01zdflUsjkjoYU44luG4bBxBC29iAdwQ3S1iCNCQbjY6VyZZ2j02H2FHLBVN7mrT4plx8NDeykEHIqnMtyzMMxK7gKt9+Y6VF5n2VT9hOOHc5Pck2+OOF6/F/Eo8e4MYxnjIzoQ6EWNmQ3H4Vow5mpJnncWS+H5nqXBeNHEYGCZxmvkIdVVe6cuFYhv5TcHlob6V34Qjke5Ptf46K1OWJ7a4/uWeP8ADDiRnDWKnK6gWDMADcEai6sDblertFn8NbJIr1UYwe6PmYvivDh8AXRvCQTcEHe5NdrHKM4NS5RnhN9kfCe0iYaJ4MVKAYQO7Y6mWE6KABqzLYqfQGvO5ofh5uEv0+RpnjeWpQXfYKxWKxHENEDYfCnmbCWUf5V/WtGPFPNy+I/djShhXPL/ALBOLsyzIEgjF08S8go5kk7359au1GSGCCa4ojjc8kwjiMYUTupGAQLYC/iz23J+lulYfGU3uguzfHHL+ox+O4ioF1HPL8gPyrNmg9xbGkBp8ezVBQBzSKjEnepqJFzsTJTojYuSigs7JRQHZKQHZKBnd3RY6O7ulY6O7uo2FHZKLHQhSlYUJlosKPUuKdj8K8TtAXDohkVlYPh5LC9gSPbQ6VhajbX/AEeoxaucnFtppv8AU80wb55C5+FfCLb+dvr8604ciw1a7OZrcktTncvJcL9DadluL4aB+8lw6TXta9xkym+m4+nKia/ENvIuvuviJYlCFQlVlntX2nXGShypVCoVVLAhAOYOhBJF9untzXgcp7oL9PkbdPPHgxOM3+ph+PIFUhTmLkJm0FxcHWwtfSunhxOMFJ8P09DmavOpNxXK9TXvxiVYoRcliWJUrm+ADKMtttb89qreBN8lEck0rj5FaHjpbTu42NxYiMoNiT4ltbQHX1qxaSDJrX50+JMLp2unj8MRYAMS3jk5qq6gt0RbZr7nrU8ekiu5Bk1cp17q+hmuNYx8Vj4nkAVmiZBlUKDldnF7DU62v5CpahKMe7MOV+6+K+RpeD9kGkdWkfJHe7qDdmtsAdgPOuTkcbNGH/yHPp8Dww54pP0KXF+zc6TOVT91nJW19FzaDTkFoUYvtnTwf+Txen8Kceapv412MAALAj7vSrzy9h79j3GRGcTg5CMkbGeMMRbu5NHGvIG3+M11MD3RfqGpbThNclviPbrBYWWaNJO8RmAWOK8pDhF+Ajw5bnLlvoR00G3xoUnL8y9PP5/EjLBkyRXkvj5cgPFy8QxtzHCMJD/HNrKR/LHyPkRz3rRDPnnxBbfiyCjgxfme5+iIuJdjI8NB3+Z8RikIlJkNwyrqyKmw0uRe5BAqt6d34je5r18xw1TnLZVI1PBcGmIXvRIqxZFdnJHwsCV99DvRqfaGPErXmGHSZMstvoUu0HbKKFe4wYuObHRm8z0HyrhTnPUPfPo7WPFj08aXZ5xxTGOzZmJsb39evy/CtelkoSplWRtrgkw+EP2YXGrkyj0Og+YUH3q/dutPz5KZR43r1oo9zVdCsXuaXA+RRAelRckOmO+zGo7xqJ32aouZLad3AqO8ltO7qiwoQpRyOhpSimA0rToBpWigGZaKAS1OgDnFeGjDRvJBLLBfQqkjBHJNrMt67et9n4Ywclx8DHp9XkUlX1KUHCMVCqlRFIpF8p0bUXIN7C/vWOXsbK6nSfws0Q16XuleeSRdHglX+mzj2IpZsGXZseNr7luPURu7I8TxdCMpLA6GzJltp0FYIYlCVyf2L8uo3xpFfEYiNnhCuLAhmN2WxGupI/CtOonBpbTHjTt7g9DxOFDmWZUJ0JXViNDbPJcgacvnWGcFPiSstcYvsn/tOFjdpUJ01kkzn5E2FJXHiK/YaUV0TDi2GG8yH3JA9ABv7CpLd5j4A/GuMQmbDyRvmyZ89gwyg2A3Gp328qk03ForyLcqNBgv2hRoLBJX/pUW+prJLTfFGNaDJP8AKjsV+0aZtI8NbzeT/KB+dR8DGu5GrF7Ezy8n/Yz+O47i5viaNP6F1/5r/jVieKPSZ0MXsKa/N+4GfDjvEMpLgtZrnrtryFbdFPHPNGORe7fIa3QvT404s3fBQuG/eJFZBozKmtiCbFt9gflXr9S9HpoNJVXorZ59Y8uoe1M2B7RQOlu8s4JHdlWMhZbaZBvqRsa4WPXqUqhCT47ornoJ45NSa4Mlx2KVy07ySMV8US2VAhJtldCdLpm+HMdRc610sVZIRljVu+b/AMVx3w7NEMSjFp8f5+N/4M1w7FSxlkBshGdAQbFSdl9CW26muFrdPGGXld8o2Ysjr3X8yyiHbnz6n1NY5tLlk682ScM4U2MZkU2iX/iyW3Y/CiaHW5Ht7Xpc6dvvyQ9spdGoxWDzEeE3AtbYKRoRboLWro58reOMkinTYnvcX0AmwAHL61Q3Nk1BCfZfT5VHbIlSGmGjYHBG0QprGgsYyU9iCxjLTpBZGy0cAMK0cARlaXADStFgMK0AMIoAblpWBqOKQd9NBCSAM2d7m2g0Hz8Vel1Uk5wg/mcvE6jKRoZcMgGrpfpmBPoAN61y1mNct8GdKXoDoeEyd4ZcwSMEXYo7WBIGoA0Ivtaufl9qqLe138ldnThoZSxbnx8y/h8PDJMEeRpl0JCRMCBcXzBbna4BGl9+lZ9VrM84xjGLV92qpFeLDGDubX6Oyj2K4DHJx0xTRRtEkMkmRohkdSAgJje5GrX151ynHJHjJ2bsksT5xXXxPXJ+xXDv/Y4X2w8Q/wAtONGTK5VxYNfsfgAf/wALDD/+Ef8ApWhQjRx56nKpdtFj+7WBVgY8Fh1FrXEEQv8A8tKMOH0X59S3JNXS+PZiP278PhiwmEaOOOI/aNkVVuDGxJ0H8o+dZcjXKs7WjdSjJquUecQ4a53A31O2grkOR9BePZHco2TQYYFrG2zak2AIUkfUW9aipEtRiccW6Kb665fyGQYa972Flc6mwuqkgA2NySLAcyeVS3clWog44t6T8ulbBWKTvEcAGwvY+Y/7Vog9klbOdqofiME1GPX90abgWPheFTMkkzkCy5yqZl01A31vXrdS8mbDDJCrapt9fy/ieGjB+I0vsGu6ljAKMYlkkzRQwgNPZl1TNYEgDXY2rmwzqU3B3Svrqyco1apfqGcP2Td4/wDzBMS6eBSGmYgf+pK17X6C9uo2rXgy5Ytwxuo/cz5Zx7fL+Znu2GCihhjK2QwtZQzks0bfEBc6kb0a3EvCTvkWnySeTnzKnAeys+NAd74fCnXMbCSUE28IOyk8zvyvfTgP3Wm/efz6OmuWekYDhEUSLGihFUghQdrdbb3udTemtRJSVRS45/wKEqsEcXiKSMQR4rke+h/L51phljlhUSv3oStgDEQWttqL/U1W5ssKzx+Ypb2FELJ5ijcwoiZPOjcFELL50rCiJlp/qFEbLSCiNlp2FEZFAUMYUARkUxjSKAG2oA2/BcDg5sRNJipB4BlUea8vmD867OVynmcl8jnRltgkaHsNw2Eyzd0ZGPhUEgtl6kNaw5X/AN64Wt0k8+Zb37ivj/s6EtiS2tNmzh7JYJFtkDEbl2LEnqQdK2Rco/lRXknf5mRxQ4bDAiFUW++WyemvOr1iyZHb4KFmjHrk854bjCeN42RCQEhSIZG1swjY68zmU1w/bLnFKEXzf+DZiXiLg1y8ddSgzya2JzHbqSedcSEc1N+I+OqvlmrwoOL+H1ZI/GmaxzsfTe41sSbX3/DWk9Rqet8v58jC8WKTtr6lJOPv/ERoN7319PSr3nzJUskvqTeHTxfV/oY79qWPaXCWe91lRhdsxG4+uYfKtmgx/wCq5qTaqnZolCO3dB8IzGHurLIjMrCzC1Jyq0fQPwsc8E5PhpWvJkoOuv66VWalj2Y9mPiuvRHH5UPgMT3QTu/iuCJlqSbIzgqpBv8AZ1leLE4UnKyyhg4tmEb8lJ2+E/4q9XoZPNh2t8dnyv2ipaTUNR7tr+fobKTjnDuGKwMi94RZrEySt/URdreWg9KUtkH6f3MTWXI/X4mc4t2zxkqZsNhmhjY277EKCb/yRbD1NxVuNZczrGqGsEIfndmUfhxkJad3lcgjM50AP8K7KK3x0EKbny35sby1xHhHpX7O8W8+DjVgjd1mw8gIu2aJhlJvyyFT61wZYscbTXNm+M1W5Pk0XeWBYrawAtt5VTnhDHclyQxXN89gjjliidS1gPIjX8qrwwjBJR6/cnNeoB4mqggdBapOKsF0DnApbUMgdRT2gQuoo2AQsopbAIWWjaBGwo2gRMKNrAjanQEbU6AjNADDQA29AHqvZTtJFh8Pd8LiGR2JLpHnF+d0GoHrW2Tm1uoxrbuqzS4P9ovDWXKuJjjbbK4MZXyNxYfOqYu5ck5p1wjpOJo4zQzRv0KSI1x7GuljcGjE96fJDLIHHjHuNv8Aar4r0KMjp8nmPBcd3eP4gQVIMgW5/kLC36ttXmfaeOGWdT9X1/yd/RbXD3vQ0WMx7kgnwgG1iCFPhJF2Jvtyt+FqyYYYseP3O2ufVNv4dHUxyx48fHbX3skjxzMVBIj3zEmxJ8Ph001y7772rNlSinwn6enn/azLkyOK5iv8f8/AhmxhZyMrasQLbjWy+G97c/l0pwxweKqSaXfr68jj4c8fKSpfX1Mx2vRjhpNSQoXqQAJBoOWwFbNNLCpJRff7efxK5eCsdQffX/P89QVgpP3aE/wrv6Cs2WD3uvU97oc8fw2Nyf8ASv7CTY2MXBkUejC/0ojhyegZvaOkimpZF+j5+xXwWJUnLAkszdI0Zj8q0fhss+zkr2xotNfh7n/PiHMP2V4nMuZMIYlsTmmYIdP5DZr+1X49Bb5f+Dn6j/yabX+nFL7/ALIAPw2aLErHM7oZl8XdkpmtfwnqNB8662LSLHkjjcuGvL+x53UaqWovLJWz0Ls5g8Dg8pWNGk3LN4nB8ib29rVu/Ar+hGH8Q/Mn4/xwYgBQgyrcjlvzv1rXp9N4XLZTObkWeGdmkkVGIOUg333JK2Hofwrn63X5ceTbA2abBGcN0iNeHvDxAqjMI5B3pEbsmqjLYhSL62OvSuZne+SkbdNNQhKLr4cB/i3Gu5IR0LCwJIIvc8gLa1ZHApY9zYRgnHfdAiXFB1aRxYgXUfwhTe2nPTWk8O1FNtsE46dWbQiqNpZRSe1FCIHFKgIWpUBE1AELGmBGxosCNqLAianYEbUARmgBhoAbQB6bwDieSGMDpf5kmvR4oJwRwssfeZZ4/LHaMTQRymT4Q0ayMd7ADe5IqEseN3uQ8McjdRYK/ufgpAWlwhiYb5GlS3Twk2B1FVPR4ZflLJajNB1djV7FwD/g4vGRDkFm8I9rfnSeha6kw/Fy/qimYngnZ553xJSdlySsmYrmZ7E+Jjcan86y6fQrPbb6ZvnqXi28Gz4R+zfiMkgDYp40AJDtCCL2tsW3IO9U5tFgxJyhNNvhqieHUz3Wk1fmGf8Awkxel+KC3Q4YEfIvasSwY1ykWb65M72g7DS4chRxCeaQG/hgKIARrZu8PLoLaV0tJ7JhmVukvuZsmqUXSRn+LdnZRDIzzzyZUZ7M5K+EX1B9K2ZPY+nxY5Ti+Ur6RDHq90kq7NB+zrsfhMVDA8+DmkD5g0vfOI7o7LoqWttbeuasMXj37ufQ0yyPdtPVcD2D4dCBkwcGmxde9PzkzGq0kLcy5jJEhQ5AqgbKoAHyFacULdGfJOkZPHY95hczCNBpYk3PoBXVhihj/ptmRzc+2eX9tsKIzFMshdUly3IYWVtTvy8P1rHq88Fkh1uT6s3YIS2O06ZpuE8Mjdcha0puVYaqRYMFPnofnVvtDLmjUo/l4fy/4ZLR7JNxkuRvDrRSgsocKTdTt61sUnmwJp9rsx5FsyNejNri8W2RrWsNsp5fomvPZ0o5Y/E6OFtwl8DC43jvc4qGRLO6llZM1rhxlALbDWx9q1Z4xdRj2ZMEpcyl0FJOIB2zyDNIdgNgOi9fWlHA4q2yctQ37qKXEMeCuUEbWNj1HPzqqcqZZCTfYExWp9qh0aFOyvnYbE0uCVoT7U1R2oXB32zrS2hQn2kGo7QoQvSoQxjRQEbGlQETGigI2pAMNMBhoAbQBr+E52QBdLJoPvMQuiqORO2td+WdY8drngw4tMsuSm6V9huLATxCKXF/uS3wEuBKANb2vdBr7VPSayGbFtkql6epo1+hjjzNaS5R9V6l/F8RfExyNhoJHUFUd84cf1LGNhpqwFtTfeqZ5semmozd/JepRj9nZsjuXHD74uvL5mbPEGUkE6iulGSasxvHTpifsr4Y08eJkH/uG/6QfzrlaPPHGpp+bL9ZGTca9D1XDYmeKOztlRBfNluQBrzNZ9W8MYyyJckcHjSah5HnPabtpJiZu5he0ZYBEIAY5fvF7aglQdzfTyrlPN7u6qNUscpcGu7PA4zDq2bNbwsc11ZgPisCRrv9NLV1NLrU42+zHm0s4vjobxvs6WhlDEWMbi1zzUi2ta5a2Dg4+pCGCcZJ/ExX7JMYow8WbGGMrKy9yb5WBs1+gvmPyrFjp4fyX8Toz4n2encW42pjORnubi6LmIynqQV5WrPOoKpX+n8pEoRc3ca/X+WZviXfd2s0UzBgR3iyBRuitbw6EgP+rGsGfaknC7Xq/wCL6G3C5OVSSp9UU8XxwFAGVC45hRf52o08dZqVtx2186RZl/D4Hc6v7/QwfbTEtJA4tpo3yIv9L1th7HzYE8s2vkZp66GX3IphPszLcQSf/rY/S/516KTWXSc+cf8AByr2ZlXqEO1fEYMPMcrZ2OuSOztceQ2rh+ztX4WN45deRv12DxJKcO/MqYLF4qa5kP2eBtCB4pW6Asdt/wDaqdXnWVql10S0unljXfY3i+GiSH92AQHV77klW5nfa9ZoZWnyaJ4ltK+N4iDdYbqNRqbki/XlW6WV7t03ZhUElUQS8hHr+tar3WTjCuiI4og1KTthVDxigaiOxc4NA9wxhRZJSImFFktwwmgDu8NKgE72lQCGWlQhC9KgGk0AMJoAbegDU4fjawHw/GN8wsQfQ10XljJU2Z9si1L2nExBxA71gMqkm5APIAgqfcGudqNI59fY6uj18sCqLr+evZWi7VthmvhQ4bWxdkEa/wDwRQW9NKq0/s9xknbLtZ7VebHtaX3v7gVsYzEsxuxNydBcnyG3tXpYzpUedatk/YDiTRRyBXK3lJ0Yi/hXkK8Z7QUnkTTf6NrzNp6WcVJDAXxBfM62SJmN9ebjkfLlzrFj3KXMnXzZoxwUU5yMrHg0KgEG9yQw2F7XC8gug0pvUT3X9ihzuW4I8DdMrQq/dMTdcpIQm33huL32/HWp5JucU+S9KOVUuwfxuGWE2mVgDorfEjf0uNCfLf0qEIN0ymUXF00B/wBnOKZMPOqYQTlZb5ze6XUADT+kmvXaS3jfvV8DPmq1wavB8ULRgsDmuQVsLW6ag1KXsjHmTlF0/qgj7RyY3tatfcr8S4voSxC3HiZ5N7baaAbnlzqWH2Jhxvdnlfw6X6k5+0sklWKNff6AEdp8PG4JYSnkqgvm9xp9a6GTWaeEdkH/APkw+Dkk7f3GcR4xisWjJDhRHGysCWCroRr4d9udc3NqlJUl9WaseBrm/oAeAQGWId7LJ3a3AjVsi6H71tW3rLvySgkpcIvUIbraNdwmTDwKRHHa+99T5C51PzrPKD7NEfgWsViLgFjpyA0Huedc2ep95pG2GDgz/E8cWUhPhA1PI21svX1q3GubZVkfFIHmcEADe36v5VfTuzGoUcZSo69ampEtlFcuG8jVqZU0I1xTsjQglpioeMRQA8TUDELUEhpNAWNalYxhNMY29IBM1AhC1IBM1FAe9yYXD4oBZoUbQWzqrcvuta4rQpxl2YqnHoB479mGDfWMywnfwSEj5Pmt7Wp+HHyH40vMA4z9lE1yYsYG6CSLX3YMb/KpLcupD8SL7QLm/ZtxJdvs7+jsp/5lFSU8i9B7sb9QT2J479gMh+yCeZXNiZABERocq2N20+Lly8+fLQZdTzBdGlZIQa3F3i3arE4mTM2GbbwqJVJ8zfL+VJ+xM9VX8+oZdVGaqyhJx+YEg4ZhrqO8H/1qH/wmf0f0/wCSrfD1GtxadrWwxG+pl3PUaDarI+xM68n9v3GssE7sP4PtjxKOPJ9nicEWtIc4P9Sg2NWx9g5W76/VFstdBqmZzszFjJJcUmHlEF3vMqXC3zOLKvQXI9LU+cTcH5cfQjW5WjVYLsNMR/5jGTWOpWLKptbe9zf5VXLXSXCk/wCxNaaL5aCH/h/hgfDDJK38UruxPmALA78xVH4tXzbLFh47Fw/CYYjayRAfFZQu2+gG9T/FSa9xB4MV2E5uJRxjKtrDaw/GqEss3bLHsS4PJ+G2Qyi9gJGtry/QrfCe1UURhuYRXGdP9BWbI5SNePaviFpGzQxsWzeE6fw2YjwjmNOdcpRqbo0ymB8Q5ZWyi4AJLfdsByPM1vw4pNbjHmzRXBzYfu1W48TAMTvoRoKm5OghFXyUJpCB6miCFkkQ5qtKKFEpFNMiOzg1JMVCEVKxUJmoA4SUAOEtADs9ACE0DsaaAsaaBjb0AJegD2/Dziw10trVUm02KMUydeKOugPpzqKztD/DplzD8dUCz7+XT0q5apeZnnhroIwcQjf4WF+nOrY5ovpkPDZ4ZwWy4jFq2wncHS+udxp8q63st+7L5kNVfAUx2CYH92jZtwdAotewFxzrpeNFeZmi/UpQ4aVblwpN9CWOvXW2lEcql0Tk10i19qy5QykZiQLAkaanW2wA3p70Q230M4hju7jLZTvl1HW+vyF6Syqxxx26BfYTja4fFzs1rSJ9421zA/PU15X2hi8TNJXXJ1sMti6N7/fO3/DT0IjY/wDMRasK0sVy5F3it9IYe0eJdDuFHVgtrnT4L/Wq8s4QaSbLccHLloz2LxrHNmPW9gb/AK9q2Y2uGUzTKsOMDqDr018udjTm6ZFcoy7MBLKdPiOvTU00K6ZPhmeQ2iUueZHwj1Y6CnHHKfSFLModsN4TAlLd84J/gW+Uep3PPpVj0UILdPllEtVObqPCLWLdTC9gB4SANgbjl561B5ri0+B+FU07sCwSlSQBm0sAfunrWOUHKl5G3fSsr4pQfhNwN/Xn/p7VdSXCKrb5ZTZaYCZ6BHXphQ4SEU7I0OzA07FQ0ipWFDb0COzUALnoAXPQB2agBCaB2JQFnppxlgL3t15VGUUyKTRwxg5N9apljJrI0RNjWPP5i9UvA2S8YtYXF5RckA8rcvOrcemdiedJdGX4JADicVubyFxfXdmNz/ir0Ps73d0Tn6mVpM1uHxZRDfXoDqfma2SxJvgx0V437x0BiRiCSL3FtQSSfUD5UpYlBXZKMX5F/ERpzAuFK+Wupt9az1J82G1rgF8aw6yxuFU3zq2uxAAFtDfa9ThFqSsnC0zDQEw49rgLdNgLD4Ry/wDjXJ16rK6Onp37qNEOICuZOLNSaJV4yqKwJGo2NtayywSlLku8RJGZxvFlvoSetufvW6EaVMzylbB7cWawAFraddKlXNkeaCHZTBJiHkMq58oQi+12LXuOew3rbpYRk3u8jHqckopUHZMZl8KKFA0sPWwsBa1aZZX1HgzqF8srmXLe4uT1/WtZMmSi6PBTx0pcgD4jYe2+vTasai8si+M9vyGyuFFh8Z3P65Up+77qLIvdywUQQehpIs7HZg3kakhETrTERUwOzUAKaBUcHpiHZr0wENMQ29MDr0COzUAdmoAXNQBuu+Gt+tUym0Tgk0VJ2BBO5uLDqDVUsj3r0NCxw235kUkciWOtjtrvRHOr7IvTryB2K4tINL/MVthkM88BJwTGuJGYZczDXNcDS3TW+ldDTZJRfCM08W/gOPxWW+URoT5Pb8RW5Zsn/qUPAkrst8P460ebNELnQfvOQ87fq1UZsk5eQ440vMjk7Vk69yttfvE7D0rM9VXBctO3yDcT2yfWyRj2Y8vWo/i5B4CMhxnibSTiQ2DZQNBbqOfrWTNkc5Wy/HHaqQmFeWZ1jQszNewzAXsCeZA2BrNOSgt0ui+KTdHS4Z0Yh1ZW5ggg/Wq/Fi1aZtx6Ti2PHD3P3TUPHj6lr09eRVliK7i1XRmn0UTg12gz2Rx/dNJpcvkA8sub571fjzvF+py9Tj3foGZ5bC+i309faiWWUuI/YoSogEbNrqo6n4j6Dl71KGnfc/oMgkxAU+H4VBt/Udyx5mw+tSnJJ1EmlxyDpXJN6pcPqWxdHB76GqWqLUyKRLUDOEnI1OxDXWmBERQA29AC3oEJeixCh6dgLemAhp2IS9AjqAEvQBrp3INzsdL8r+tUThKKJ45JvgkwytfS9uo29jWRyUuDUuEavCYgd3kkQOPPf51CUIxVMabbtMxvaV45JP3UQS25uSW0ta1XaPjz48kSyq1zyyjwmEmZFtucunO+g/EV2sM1dmCaaZrUwBWMg5VbUkkKSOWh3B20v1rY9RjT5Zl8OT6B08YAyi5tYDW3iOh1PLU/WsufXY4w4L8Wmk5XIqYmBolBaI2YaWcG4A8r9edcD8Q5zb3HR2RS6AU0GZjlXLfYG5/7V045E1yZXjbfAP43CF7u29iCepFtvIXqLdilHaM4JHKZUMIu6kOLFV+E9WIqnM4qD3dMnjtvg9RULiFUyxjOv3rC49P9K8828TqL4OjGUsfTJo8JYcgB7VDfYp5zL9qwswyQjMy6llG56XHLz866OjbhzJmaeVtUZ/gWCdg9iFAbKxtdrgagcuddqOBZeW+DBOdGhiyJvq3U6t8+VaYyhDiJnlFvllPGYkk/l/qaJNsIguWS/wCt6qLKI70iSONRasmmKr8jVDjRYmNkS1AxivamArC+1SERMKAGGgDr0COvQB16BChqYHXpgJQB1MRppjcH5+96n3HkqiqkaKGBVjDAWJGttPptVEoR7othOXVkWKlITQ8xWDP0asbKXcqVuQL/ACrOpNNJMv8AMZgUAZW5htDz0rr4W0jLlNDjUFjpuRf8ac80+rFGKoEYeEE63+Z6etcnU5ZN0aMaQR4ktlW2lgLfSqsSXilnkZfFMbDzIB8xeu0kt6IR6AHaHaP1f/LVjMuXsqcHciVSCQfLSqcsU4OyMG0za4THSJEzKxvfc2P41yMmOLfRslJ7UX8AvermkJc35sSP8N7VXkexe7wZZNkpFtBYAdBaopt9kDMQOVSy6XZr25+9d2EmsfBGS5IJXI2rRBcWVyFxOwq+XRWuyk1UlglMZwqIxrVGQ0SJVJYROKYxgNNCHuKYiFqAG0AdQAlMRwpALUgFoA6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40964" name="Picture 4" descr="http://www.businessinbajio.com/revista/wp-content/uploads/2013/09/publicity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6012160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40466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dirty="0" smtClean="0"/>
              <a:t>PUBLICIDAD </a:t>
            </a:r>
            <a:r>
              <a:rPr lang="es-CO" sz="6000" dirty="0" smtClean="0"/>
              <a:t>DIRECTA</a:t>
            </a:r>
            <a:endParaRPr lang="es-CO" sz="6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-252536" y="285293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dirty="0" smtClean="0"/>
              <a:t>PUBLICIDAD INSTITUCIONAL</a:t>
            </a:r>
            <a:endParaRPr lang="es-CO" sz="6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1475656" y="515719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hlinkClick r:id="rId2"/>
              </a:rPr>
              <a:t>http://</a:t>
            </a:r>
            <a:r>
              <a:rPr lang="es-CO" dirty="0" smtClean="0">
                <a:hlinkClick r:id="rId2"/>
              </a:rPr>
              <a:t>www.youtube.com/watch?v=VbuPCvzLtGw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4" name="3 CuadroTexto"/>
          <p:cNvSpPr txBox="1"/>
          <p:nvPr/>
        </p:nvSpPr>
        <p:spPr>
          <a:xfrm>
            <a:off x="1691680" y="594928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hlinkClick r:id="rId3"/>
              </a:rPr>
              <a:t>http://</a:t>
            </a:r>
            <a:r>
              <a:rPr lang="es-CO" dirty="0" smtClean="0">
                <a:hlinkClick r:id="rId3"/>
              </a:rPr>
              <a:t>www.youtube.com/watch?v=uImzypFSi0s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420327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hlinkClick r:id="rId4"/>
              </a:rPr>
              <a:t>http://</a:t>
            </a:r>
            <a:r>
              <a:rPr lang="es-CO" dirty="0" smtClean="0">
                <a:hlinkClick r:id="rId4"/>
              </a:rPr>
              <a:t>www.youtube.com/watch?v=Vfpacw3a0QA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611560" y="22768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>
                <a:hlinkClick r:id="rId5"/>
              </a:rPr>
              <a:t>http://</a:t>
            </a:r>
            <a:r>
              <a:rPr lang="es-CO" smtClean="0">
                <a:hlinkClick r:id="rId5"/>
              </a:rPr>
              <a:t>www.youtube.com/watch?v=HEZ2tXHBGC0</a:t>
            </a:r>
            <a:r>
              <a:rPr lang="es-CO" smtClean="0"/>
              <a:t> 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dirty="0" smtClean="0"/>
              <a:t>TIPO DE PUBLICIDAD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 smtClean="0"/>
              <a:t>Este tipo de publicidad es más notable en marcas como: Coca cola, Dell, Hp 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CO" dirty="0" smtClean="0"/>
              <a:t>Con la publicidad directa puedes determinar mejor el impacto, la </a:t>
            </a:r>
            <a:r>
              <a:rPr lang="es-CO" dirty="0" err="1" smtClean="0"/>
              <a:t>mayoria</a:t>
            </a:r>
            <a:r>
              <a:rPr lang="es-CO" dirty="0" smtClean="0"/>
              <a:t> de los negocios recurren a este tipo de publicidad</a:t>
            </a: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INSTITUCIONAL</a:t>
            </a:r>
          </a:p>
          <a:p>
            <a:r>
              <a:rPr lang="es-CO" dirty="0" smtClean="0"/>
              <a:t>Es aquella que vende su marca, por medio de LA PUBLICIDAD lo que busca es hacer que las personas la recuerden, refuerza la imagen, busca posicionarse además de mostrar el mejoramiento o cambio de la misma para que siga siendo reconocida.</a:t>
            </a: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DIRECTA</a:t>
            </a:r>
          </a:p>
          <a:p>
            <a:r>
              <a:rPr lang="es-CO" dirty="0" smtClean="0"/>
              <a:t>Es aquella que busca generar respuestas o formas de análisis más sencillo que el tipo de publicidad institucional</a:t>
            </a:r>
          </a:p>
          <a:p>
            <a:r>
              <a:rPr lang="es-CO" dirty="0" smtClean="0"/>
              <a:t>La publicidad de tipo directo abarca: Los folletos, los volantes, los mail que enviamos, el tipo de publicidad que enviamos por buzón físico entre otros de su tipo.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38625" cy="2751237"/>
          </a:xfrm>
          <a:prstGeom prst="rect">
            <a:avLst/>
          </a:prstGeom>
          <a:noFill/>
        </p:spPr>
      </p:pic>
      <p:pic>
        <p:nvPicPr>
          <p:cNvPr id="2052" name="Picture 4" descr="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8640"/>
            <a:ext cx="1952625" cy="1914525"/>
          </a:xfrm>
          <a:prstGeom prst="rect">
            <a:avLst/>
          </a:prstGeom>
          <a:noFill/>
        </p:spPr>
      </p:pic>
      <p:pic>
        <p:nvPicPr>
          <p:cNvPr id="2054" name="Picture 6" descr="http://abcgogle.com/images/stories/pinano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581150" cy="1238250"/>
          </a:xfrm>
          <a:prstGeom prst="rect">
            <a:avLst/>
          </a:prstGeom>
          <a:noFill/>
        </p:spPr>
      </p:pic>
      <p:pic>
        <p:nvPicPr>
          <p:cNvPr id="2056" name="Picture 8" descr="http://abcgogle.com/images/stories/pinan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3645024"/>
            <a:ext cx="1581150" cy="1238250"/>
          </a:xfrm>
          <a:prstGeom prst="rect">
            <a:avLst/>
          </a:prstGeom>
          <a:noFill/>
        </p:spPr>
      </p:pic>
      <p:pic>
        <p:nvPicPr>
          <p:cNvPr id="2058" name="Picture 10" descr="http://abcgogle.com/images/stories/pinano6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564904"/>
            <a:ext cx="3744416" cy="2680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ISEBQUExQUFRUWFxcXGBcWGBcXFxoYGBwYFxgbGBcYHCYfGB8kGRUXHy8gIycqLC0sFx4xNTAqNSYrLCkBCQoKDgwOGg8PGiwlHSQsLCwpLCwpLCwsLCwpKSkpKSwsLCwpLCwsKSwsKSwsLCksLCwsLCwsLCwsLCwsLCwsLP/AABEIALwBDAMBIgACEQEDEQH/xAAcAAABBQEBAQAAAAAAAAAAAAAGAAMEBQcBAgj/xABDEAACAQIEAwYDAwoGAgEFAAABAhEAAwQSITEFBkETIlFhcZEygaEHsdEUI0JSYnJzssHwJDNDgpLhU/HCFTREotL/xAAaAQADAQEBAQAAAAAAAAAAAAAAAwQCAQUG/8QAKBEAAgICAgEEAwACAwAAAAAAAAECAxEhEjEEEyJBURQyYQXwQnGB/9oADAMBAAIRAxEAPwDGWiPlTBqW5JUDT5VbcG5UN9lUmCdgNfOJEwYMwabO7iMVLlpFAFrywrZeG/ZfbVRmST1kH/19KtbnJthEJa3bAG5YLHlsJ3qR+Wn8FP4n9MDNea1THcp2bzQtgWjOrDMVgDfMABBbSJzeXShbjvIl6z3k769Y1I+mvtWlbFiZUSQKUq9uhBgiK8xTBBylSpUAI12uUq6AqVKlXAFSpUqAFSpUqAFSr0BSK60AeaVdNcoAVKlSoAVKlSoAVKlSoAVKvSoTtRDgPs94jeUMmFuwdiwCA+mciaM4O4yDgFdAq/xvIePtGHw7j0Kt9FJqlv4ZkMOpU+DAg+xruQwNU6m1NU8m1BwN+HcvJbs22YLNwSCxT9GIABbQGd5+VH2CwaphcJkJl76Ms+YYtAI0ABjQUxheAs9qxcRlUrbSQ5K90KpPfGoGhMEEd40QcFs/lF/tiPzVoZLOmjH9NxOsGIHkBSXKPHP1/uC/i0wktYf1ocx3CsTcxPeChYIzIXyFA2ZJUkjOrdO6Tup0mlzbzA9t0t22ysO+xG/7I/r7Uxgef3Gl62rDxTun2Oh+lZhTLin9nPUy3j4LluGqohRGpOpJ1O5JMkk+Jpo8KVumtWqYi29sXNQrCRIgx6VGsYsMe6NPHWomsPDKoybWQQ5h+zuzfEtbGb9e33X+Y2b51U8S+zDCvgFt4e2VxSGM7FszNrpcU6AN4gaegNasizTOIwCtuB93sa2pyj0xTjGTw0fJ/EOGXbDm3dRrbjdXBU+x6edRor6d4py1av2zaxKi7ZglSf8AMtHxRxr/AHrNYdz/AMkfkFxCj9pYvDNbc6HSJVukiR8jVddyn/2RW1ODBKlXSKQFOEnBSNSMLgblw5baM58FBJ+lXuB5BxVwTFu2JAm5cVd/AakwNTG1aSbAGa7RXivs3xaT/ktAk5bqkeO5gePt6SzwnkTEXr62mAs5o7zmQJEjRZO0e/SuM7hg4BRpyZ9ml/GEPcD2rG+fKcz+VsHQ/vbDzOlHPDPsbsYW7bu3brXshzFOzAQkbSAWJAMadYrQ8PxW2YAcarm1OuXxg7CprLkuiqvx29sFcD9nfDbKgfkysfG7mdj76ewFQON/ZZgL6nsk7C5GhScs+aEkEekGjg49CYBB66Qfupm/eTUHfp4zUvrS+yv0E1jB8z8e4Fdwl5rV0QRqCPhYdGU+BqsNbL9oHB/ym2/W4gLoeumpX5j6gVjjLVtNvqRyQX1OqWDzSpUqaIFSpV2KAOVM4Zwy5fuKlsSx+Q+ZO3/dO8E4JdxV4W7QkkEk9Ao3J9Pc7Ctr5V5KtYezbyDNm/zheQS2+oG6EHYT1rMpqCyxtdTm9FbyNyBaQq8hnUgl3QMp6PbCt8DAg+ZEGRtWi47EW8NZC20GY91FA6nrA8N/avODsJbUKgCqNABUDi9h2dXBYFdiNYO+3y3B+VR+upz30WunjHQO4iS5LTmnWd585qZguWcPibTG+naL8IDCAD1KsDP3Uy9sm7NwkgsM7CSd9SRuPaixUVRlUBR4AAe9butxH2i6acv3GN81fZOy3mGDOcZM/ZuQHA1kKx0baQDB9aBbmEe2croysNwwg+xr6QPDF7YXQWDT3tZBBEER0+VZ/wA3WgL6jTRI9neuQ8jOEMfiKSb6CvgHAUe1a7Vrl0dnbIRyAnwj9BQAd+s0U3by2rRc6KgnQdOgA+lVXLw/MWv4dv8AkWo/NeLkC0Nvib/4j+tZqTsnxfRu5quGUDNpWxGJltc7Zmg65esa9BA01iasLHA7dzEi2A6hJN0HoNIA/VnXQFtI1qTZsiwjEMMw7zwCXAZZt90mFIJ6hgZ36VZ8CwHY2BIGd5do01OwgbADpXpX3KKzH40iCmrk8P8A9FxG9nuKg0Rd/DyE+Qqt47zEuHhEBLdAvxExoF843PQEaHpNuIQST1JPvQvhuEtcxy3nZGtWznKkd/MuYpH7JZgT5218K8WOG/ce1jjH2o0bhCuiKtwg3CAXjYE9BPQbT5VasgIqm4fJJuNpmOnoNvfep1zFLW4zS7I5wblojcQuZbdzyRvuNUlvg+Hx2AtJfRXU2xBPxKYiVbdTp+M03zXx9bdt0IYM6EJpIYkQdRtE9eleeVLs4S15Bh8gzR9KOWNo36edMxLnvkm5w6/lkvaeTbuREgbhvBhIn3pzkLkW5xG9uUspHaXI18lWdCx9gNT0rcOP8Ls4m12d9BcWQ0SVII2IKkEHU7HrTXLeBt2LQt2UCICTAJOpMnU6nwk+FO/J9uPknfi4ln4LTgvAcPhLXZYe0qrHe0kt5u27fP6VWYrl/Bu+l62jfqh7Z181Y6/OaouesWWxHZSeyt2g7KCRmZpPzMZQDrE1Cw3KDYi2rpctZSW1VGA3GgEDY5hWVa4bbMySekgts8oFdVv9ZBW2i69NUIB6bzXnh3LFrDuHYF2GoboD45Qf+qz9MS+HdhZxDqVJHdzKDl02BIO2xo0wnM+ItrbFzLeLFFgrkcliF0ZRlbU+HSnN2TjlMIOOdovMdxESD4f91Tvh1Z0COZLO3wruRrtHSY9asOZOClhntkq6aj9U67MOoMUBcY4zftlfzNwZSSSsEbFY0Pn9K85ylnB69MIyWUFN7hiq6AMQcpEbxAEERGv9xUe1gArkgg5crAGdTLQW11PmIoHxHOt0MjKpJAYHNM6xpEabfWmLXNuIdiWlc2mgIECdPqa41PGR6j/QzvXZdjvrA+VYhxS2FvXFGwdgPQEitNPGQlpnJ+EE+vh9ay285ZiTuSSfUmq/Cy02eT/kMLCGaVdiuV6B5Qqk4HBNdcIg1PsB1JPQDxpm0hJgAknwrXfs+5TRbbB1OZl79xSysp27LwOm9clJRWWMrg5vBM5Q5IFsMhD2yhVu1GXvN1gxMRqCNutH7N514s2QihV0AAAHkKqeI8etWzBMnyj8da8y66Vr0epCMaltlp21da9O9D9rmG2YMMAdj086tbdwMJBkeVR5aHxcZdMdvWFf4h8+vvTDNcTZs48G3+TfjNert6KpMdxYq6gfpGPnBP8ASjm0MVWS3ucXjdSDOoJA+YOx9KCucQHxCt8MoNDoficTFGFk5h3tfWhLnDBoLyQP9MfzvVFDzIXb7Yh3wIgWLX8K3/ItRWw4uNmaJLZoO5XaAd9h4GvHDbsYa3/Ct/yLTuF4muq95SNI7vTQFaoqmoNktsU8JjT2jcuJb0yDvGBAyjYRqN/Ax5Crl20qBgxozHdjvAGg9POvVzFjrXLbOTGU14WSws4UNuKfs8CtgzGun01E+596rMNxCOs1Z4fiIY0pSj8mpqeNHjiDaQBoNZ8PCqu7YvQTK/Oac47xRgAlsgFjBProK8cV4hbsWpJlgABWJJSY2tSSWuwY49jWXKl5UuZmAVB8U/M/hV1gr9wKAtllAgDVAAPQGgfiWDuXYxAMXFuJl8O8wEa+utHnC7uXKDsQDHgD4VxV67LJpKOUtjt1266VM4aZkRt/1+Ne8RhwyHLvXjhpg/IUKOGQzeUZ9x+693iF9Ug97JDbEW1iD/xpi7wjFBi2sgwSrRHSNIgDaKNMF9nLLda6cQM7FiR2UjvmTu48anXuUr+sXrbSQxzI6yRsSQ7fdXpwdbWGeXjPZnBwd0sq3EPxAZiO8NRMkb6TvNFHC7AfG4ZQQwBa4YBHwKx1BO+YjaNqssVwHFgNNtHzMGJtupOnSHC6a7UuWsA/5dcd7T2wLTQGVlEu4kAkQe6vSaZKUYxfE6lgKrwBod4jweSSBNEN3emgK8qUcsurnxArE8NVUZiuw+vSo3LvLIuBrkA5jEwnTeMk9Y9qJeNpdufmrVsyDJOYKWAHQF7ZKhjuGIkEdIq8wmE7O2qfqiNZJnruT1pqp4V7+Rb8hynr4B9OT7JEPbtsPBlUj6ihi3yJgsRcc/k6ogOVQuZAd5aRBkAHQGNprQuK3sli4wEwp8fTpr7VA5ewITDqdCWlswzGZ0mW1mAJpabj0MypJuRnXGfsZsMCbFx7TeD/AJxPeAw+tZvx/lHE4NouocvS4vetn0bp6GDX0tiIUSarMRfRnFohczrIRyO8Nf0SCDsdKbHypJ4exMvHhJa0Yb9n3L738R2gOUWipzftTpHSQAW9QK3LBWlRAi7Lt1+ZJ3NRsPwazbUpbti0CSYUAKWO5BHXT6V5GHuLscw89D+BpN3kOx66KKKVBf0d41jMlkwYJOWZjf8AuPnQricGAbkEmVUMq3AQ5nQggAlZy+k7xVvxu+Ta6qynMJA6euh1qpt3EVg+Um2y5QAA0QV0WI+HKZjXcaiTXK5aJvKj7v4Orgjk07qZWCT1BAzhZ1kkHXYACabwPFGsPlf/AC21UyTGwhiQIOvzketeb+KBAe4ylde4VIYkEjRTtO4ifE+bnBgbl0B1XuDXK2ZTIBPUgbLIHUmiUcozTNKaSLO9xAEaVSYzM9y2UUlVuAs2gVQA27MQB70QYXl3DtiMrZ7ZGot6qj6Tp6dVEGrzG8ITOsqAioAoAAA1LOB6hVrNNGZe4t8jzFVHMFllPhFJBh7RgahXDHTyE+FBfNvG1N5JDKRbAIIWQczmDlYwRMEHUHcVpS8HU3UCDvAglh0gyTPmxYR1jzrPeeuA3reKyrlyZSULXLjNkL3CJkgLElYGkAdSavVEIS0zzvzJ2rawXuDxh/JkAMHIgHrlFVGDL27oWC2bck7HeY3U9c22gFd4Xj17O2D+ov8AKKsVNpiDpI2P31DmKk+Z6zrcorBa3MXltqAe8dfkdTUHGY1bdvPcJ12Akk+gEk/Kmu2zYj0AiqfmjD/lF1LGdkkAplBJLKCSNCIBDHX9muxw5bNyi4x9vYRct4rt7Iu9mUW4T2eaJZR+lA2BMjfpVlcBW6BMSJqLh8ZZsslpmCBEVVGsBQMqjy0FXd7D2rqg91x0IM/UVh8ZP2mVmH7A7hCbt983wWzA8zvv5D6mqnj2P7S7k2A0jfRf+wPY0RYpRbBCgLoYA8azx8Beu3nRLpXM06IZC6j4hr02oh9FdbT2EuBZbtwW12QAt+80key5j/xq/TvXQq7aegUVR8I4f2FsW0kkyWY6sxO+23TTyoj4Tw5gczaeWlMyukFjSRbuQts+VQcDc/OKB1BP1Fc4rjAqQSB4+HzrxyxZNx2vH4dFT0Gs/MmuOWZJI8+SxByZPxvHLiXjbRFaAN5kkjMdjXi1zeubLdtMhHhr98eFQTeDYq63gxEggdQg1J67fMVX8Sw2cM43TKI/2hiIAIkM3iKv9qlxZ5Ccnlhdh+OWnYKC0nQAr+E1KuGhPgtxfypV6qpJ9QsH6miZ2pdvFPQ2pSfZxqZu3MsEDMZ0HjXS9V3H+xNoLeYKrErDZwCIkw6Am2RAIbboZmk14lNJj7G4x0VvC8bg7uJtxZsy7nLdRiS19QbjZgNxAJGczscoDLRjE0Kcq8t4dGW/adbgUMqZGDJmICM0gAFoXLoABLeOhUH08KqvceWIktSeMso+Z9QluCcx2Uw0wQhnwzb+lWwSFAmSBv4+dDlziFi/jU+MFSAMw7pKknQTIMtGv9aJjUrWSr4SKjGgkudsqyCdBPnQvxriKteX872LBV1ZZQkHMDI2iTr5UW40d5h+usfOhriQ1FoPYLJIZLwnRsrASQRtrpG9LqSyMn+o1axsIls3g5dndihG51A8QNCfepvCsS5LBmmNQTExsQY0P971AwfCwLivcs21DPbtns3lGzB1BgHukMw8Jmr7hmEtoHyKBJ85MeZ161mxcZGq5JxJ1nD27qlWUf0Py2qox/Jtsg9n3N4A+GTrOQyu4G0VY4dwGX1qXxbGELCCXIP0En5+HrWotNGZZTwZ7jeXcQj9kq2iLgKyXCk7kfEZ0aIgnrV1geCphkHaEQChZ2TOkdbeUHMrSdGIM76VIx3EwqK2YtmMhGGtwE5Wt3FgEMsyGp3BcFa6wu4nXbLb8htn/WMeO/Xwp0UktiH+3tQzw/C3sSBLMlhbhdCZ7RtTlgsTEAxO3rRctV+Ox6WkLuYA/wDQAHtVLwbnFbjFLkISe74EdAZ60OTe0d4YWGF+i7R8qzv7RW/xNv8Agj+e5Rub80BfaAf8Rb/hD+e5Xa55mZlXhAdjuVL2HtW7lh2dCiuyN8QJUHunqNdt/WoOF4+ZiYYbqwIIo3PFUGHtydBaQGTp8K0B8xcbwjlp756FNSI6Bug+ddlX6jw0VRvcEthXgMSWKXFI00IHgf8Av76ucLh1OIS8RqoYeWsCfaayDhHND2H01SdidY9R1rQRzbbaxNtsrGIBgECfA77VLdTOvorp8iN2l2e8U7PeafiLkb/Ib+QHtVhicebLKLPcIUZisiSdYIJM6ePjUBb6XLougiCA8T+kNGAjcgidK5hMK945pyqTMn+g6+HyqJvG2ek4p45BngXOIsq1wKC07aAgGAY6TFTcJwlLY0Cid4j7+tVg4gqKFHwqAB8qgYjmtQ2WZboq6sfkKfFrGSB1yfXQSXiB8MaVT8T5kt2R33gnYdT6CmcRcvdmLl1XVT+inxR1LuQRbHpJr3gr6ZkKW7fZuGmRmclVJcNcOpOx8IYGqYUzsWVpEtt8Kf22M8PwFzGEO/ctbgfreZ8fuo5wNsW1CjYUMYfGW1tm4zJhwDlUloRjuQAfDSSNp6VLvcXZVYMIbIxXwbQwVPUUuEeOzErV5Ecx6KrhWLUm4xYAkmDLLqZ3ZR8JB1HkD0rhuA24GTVogDbUxBkmAR4bNuareDX4Q6iCQN2nTKehjxOoO3nXu3jWPZAiASGmd412mF3+cCn8m5sl9PEUXnA4OJdzEhW2mNSB19OtXrX/ADoG4VxQq7jXXX60SYTEEgE0u6z3YH014hkt01qh5p4uEHZ50SQG1vmwxjNoJUBwDlMBwZ8Iq4svpVHj7na4y2A5CgCAvbw2pLQ1q4ixAgk5hpEeLPH/AGz9C7+sBJwyyUs21YlmCiSSzEk6nVmYnU9SfWpTKCCDsRFMLcpvG4zs7bOegmsueXkI1vUUVvDOXVt3c/bFwkhVgaakwTJ6nwFXdxqzdMa4YurFWJkwep8atcLzbcXS4obzGh/Cl+omenP/ABtsdrYU4i0GEfWqTHcHtuSbtrOx/TUkMYAA28hT9jmK0wBJyz+sCPrtUsXgdQQR41hveYsllW46mgdXlhQQbTXE1BhjKnKQR0Hh51c3sSloAFgs6CdJPX7xTly9VHxNWa+p0yAE7DSDtr1LZWkdEHiay5OT9zORgl0iywt7NcHhvXOKm9rctS8gqbeo0nuspGoIOvpVRw7HFLF++x072Weg2HuY9qJLTiB5CPbStQlxNTjyIPCuFFW7W83aXj1OoX08THX2q0fEAakxGpqLcuxQtzTxwn8yn+7x8l/Gt8nNmOKhEa4rxF8ZfFu38A+H5bsa7i+FZbVouAiqHFxkhjJPdPiZ09K8YbApatst90XtAD3ZzjwAjQidxULhuDe8xtqxNpWzE7D23kiNKZy+hbiFfK2Nuva/OfCNEY6Ex9/rVBz23+It/wAIfz3KJhcCKAIAAgDyoI50xs308rYH/wCz0VP3m7IYgWmB+xi1es2nv4rE3A1u2wUZEUBlBjZpid9KsbH2O8Ot/wCiX/fe430DAUd8G/8AtcP/AAbX8i1JKCrZN9Jnnxa+gMw/JOCtfBhbIPj2ak+5k1YrwZNItqB4QB9BV+UFc0pDTfbKIz49Are5Jw7mTYtbzoI/lim35Htz/qADoLjge00XNcArwb4pbrj8jVfYwaPJWH62837zO33mpWC5Qw1sylm0h8VVQfcCauheFLtK7GMV0Zdtj+Ssucrobnaqzq46hiQR4ENII8qZxHLqgsUABaT3dBmysk5dgYYzG8Dwq8D0iRTsr4EyzLUgDvcbWzi1K2rjIlo2OzyxdRs2bMEOpDiO9sYq8wXCc9hheHeuu90oWJ7PPEKrbggASRGpNXF7AoxDFVJX4SQCRO8HcV5yKKw+sGoxS6APiXKBsS1ubidZJ7VPApAho96H8Niy5WWJCgjT4hA0GgmZA3rWrhSo7X0UGIHp/wBUnCTyx+W0jP8AgtnuszAgkgAkEbDXfzNEWGO2tK9xjLd1PdmNfA6UzxziQCZ1OqsAfMHQ/jU84qWZZKoJ4UcFpbxFUfBcJ/inu9mEWDlItKk65dHFgFtul1o8q9Nde5b/ADbAExqSy6TJ1TvA9NKe4JgzaBzJaVjAJtsTm65mlV1lvCdNSejapKMG18k9kMzSwECXapea8cRbVP1jJ9F1++KmdtQzzBic98KOgC/M6n7xSW8Iu8Svlan9DCogUFi3e/VAjeIk9a6Ldo7XGH7y/hXiyyqSpdCNirBokecaHzp+1gUzqysCAZImfTUecbx61Ny2etKzGctj/EMKWCIGHdABGkyY2Aq+WEUKNgANPIAUMcNQtiWZhGWW1310X7/pVxdxQFOyeb5D6jk7xPifZIWALEDRRuTQvwvGt2To2ZySxUTLw24/5SZnQGnOZ3uP2QT4JloO+2n9aawJVAuYklCSM2jBjIUEbkZG3/dpqSUNkSy5aL69gu1FvCqZUQ1zr3VO3+5oHoDVhbvlSVPQxVdy3iQoe4TLMdfQbVJx99S2Yddx/Wsf8R+HnA1x7jfZJoe+Rp5eZoZw9qLRulDdcvlgzA0BlgNTPSvOGxHbYs9oNphT+zsD99TON8QyLNtmViwBIPxBRqfQTAp0daJms7GOJ3WzdkggPkbJuUY6lR4CdTRFw6yLVsIOg18z1NU/CcJkXO2txtddSB4TUp8Vlpc5LobXW+2SsZjInWs65l4uXvnKJCjLJO5BJP3x8qJ+J8WRVLN0H9/Ws0v8QYsT4kn3JP8AWneLHlJyDyHxgfUPB8R/hrH8G1/ItPviqpuG4n/D2P4Vr+RaV3FRTZ2bIYVaRaHGgU0/EVjWqXEY/SqnF8VjrSnYx/pIKMRxEeNRjjvA0K3+Mj9avVri48ZpbkxirSCxcdTi44UM2seDUu3iZ60KbB1l9+XV4fidVHamm7jGK7zZn00Wn/1Q9TUS9xXwNUOM4gRoNap79++zoqAAtJ2JhRpJgjc/dXObHQpTC+5jSetVuL4iF3JNP4bgbZB2l0nxCgKPrJqQnLKNsmbzck/Q1jEmbThHsEcVxhDJMx5an6bbdaiXuJm5AOgHT8feiq/gbPath5tZ4goDG/QGIJ/ZmaBOL4R8NeNt5HVSf0l6R93yrMqpJDYWwl0E/DcQYUZ2EEbEDTLcY9PFRXm7zRctlVJzMyAgEoM7FuzVUBXXUEsZ0FD+EDlwQdArT/xOm4ncGPKpOLxn5wAtcICjKLd6ypGaS/5u5qSZqiqOsMhubTYU8P481y2HKTJdRlIJ7RCwy75SGy91gYO2mlRsdwp3PaA6t3iraMJ6TtptVfwzjIuWBh1V/wAoUQFCBSCDNtoEKNkJOg3q5vcNxj7m3bHlLH+grM4ZeEh/jznXiSZTYi6NroKt+tG/7w6+orwLvZ23O7HQEaiPEEdd6k3eAuQc2IOusBF+e81Ct8vW1JHbXZidGUdY2ApPFL5L/WbRN4Tiu4zE6sd/IafjTuO4kqoZIGnXw+dNYflq1Al7pH75H3Cp1jgNi2ZygnxaWPuxNGF9k0sSeWDdk4m45FvMbZmGeUQeQ6t8vernA8oySbrs5bUwcg6DYa7Dxq5V0A6U/h8UPGtuedGMKPR4wvLVlRADD/e0/fXnF8pIRKvdU+Tkj2aRVgmLFJ8ZpvRoxykZ7xfl/EIcyHtCP9rx67H6VUWeLm5iF7TussSp028jtrWjYp5mNdKHeKcvWr/xr3oEMNGH41uM09SNOOdntOMIdzUPiHGUAknT1qrf7Pbk9zFQPB1Mj2NeG+y++/xYlI/dc1xUwb3LRp3NLUdg5xvjZvNC6KPqfGqrNR/Y+yafixGg6hN/SWqBxrkO1YdVF5mlMxMAa5mH/wAa9CqVa9sSC9WSWZI1nB44DD2df9K39EWoeK4uomTA3k6D36Vk2L+0u52apaQLCquZjm2AGgGg2oY4jxm9fM3bjN5E6fIDSufjOTyxD8qMViJp3GftCsW9A/aN4JqJ2+LagziXP9+58IVB/wAj7nQe1CxNcp8aIR+CafkzkWZ5ixP/AJWqXg+cMQm7Bx+0P6iqGlW3CL00LVk18mocv84pdhT3W8Cfu8aLsPi5FYGrxtRZy9zy9qFuyybTuw/H76it8T5gX0+XnUzX7WL0p9b4NDmA4ml5AyNmB6j+9PSrKzck71E012Xd7RNNhWMxr0qsx+LS1ftNt2iNb8pUhl+Zlh8hVlat6zXnGcItXdbiq0Tl01nxoQyMibgcYDGtTOKcXdECWQDeuSLYOwgSzt4BR9SKEsFNpskkjz8+hNSuG483He4p79xuwtncpbSSzR0MhmjxyVqqQm6BF5X5cz3GfE25WXQBj/rKQTng+bEHaQatOKcRsaWr6m5YPdLuGfsbg0Nt338w05gPERTN7FdgrXcOciO8dmEN1WRYFy+VmQRvIMMAs/FNT7fEMPeU2rNxb2YMvZkfGzd5rtyQO6PikDxA1yxU5Z2yJewC+O8p3sLNzDE3rBkwNXVSCOnxjX4h7daq7gxRWThVuIBswXN99Gi2buBVTaZsTYYsCmXvAqCWe3EgrAJ8PeaeutbuWjes99NyBuPEFdwfL2pbWHlItqnGaxIEeQMfkvOrAo2yhtwveyiT4THtRfiOYAsayB4fWs95i5kw9u6CquXjUAQIO2rb+1U13nZD/ok+rD/+a2qpy2l2Ysvqg+OQubjOa47k5QSSAfPwqI/HwGnpHjGk/wB+1CL81Ttbtr/tDfeP6VDOKzmSf6Uv8TeZDYeVGWkzRbfNCxJcek1ITj4YaMPkRWaCRqKfwrLPeJXzFcfjJdMb6n2aP+WH9ank4qo60D2XtdLr+k1Msgfr+9LdRn1Ew3t8VEb04OIjaaErF0t8Ga5HRFLR8wIpwcX7JsroyNvDgr94pbg0NjHOwywuJTzk1Oy23Go16Eb0IYTjeaC0oDtIIB+ZABoiwN8abGsBKGCXc4P4EHr500LRXcR5mpSYgZpmPxpy9fUjf+/WtcTOcEJTPWhbm4fnkj/xj+Z6LQE3keYJ/uKGOcWHbJH/AIx/O9UUL3CL37TFqU1ylXsnz4qVKlXAFSpUqAFXZrlKgCdw3i12w2a2xXxHQ+o2NaJy7zkLq6gZ+qggE+a5t/QGay4ClNKsqjYtj6r5VvR9D8O4srjxj5MPVd67ex6D9ID10r58s4p1MqzKfEEg+4r1fx9x/jd2/eYn7zU34n9Kvzf4bV26sxMg+hrq2cxYo2S5lKlokMp6MPbvDUR8qw9LpB0JHppVvwLma7h7qtmZ12ZSSQR5TsfA1z8PG4s0vNUtSRtfD8XmLh4tEBVKzothBJNsgagmZI2EDSBUTFcM/wDy7D9ldJLLaChRvkKAH9PXVYgyRA6t4PF2MVZUnvowkHZgesHdSP7mpwx7W3DX8rW0BdbgUybkZV7QD4TlkAjQkjUbVOpNPDKJwTWUel5hvq4sOoTGMyoGIHZLbPeDKAddtupjwAr1isC3bMcFlW9ZMXi3cW6X7wQqNCZJMwANgfCHxHBJdVbd0zjGVbjXVByW50CuygwgjQbkiZE0w3Gr+Et3LF20LjZSBdBPw3CSCzR3hmLEEkGZp6WeibrsoOZuU04gWu4cdli1kXcM5jMV0Jtk6AiNR7wd8wxWFe2zK6srKYKsCGB8wdq0Tt2zZ8zZ5zZpObNvM7zM+9XV3EYXiCC1jlC3RpbxCwreQY7fI90/s71TGfHTJ5QU3rsxwNFdD0Rczci4nB3CGQ3E3F1FJUj9qPgPkflI1ocyU5NPonacXsdGLbxr0mOYdaj1yjijXqz+ywfjDkRCj0UT9avuGcCe/ZzrctnxWdR6jpQjNOWr7KZBIPiNPurEq01obX5EovezV+RuI9iOxuASpMeYP36k/SpnOPEFa2IUEo6tBExGvsayyxxu4CuYkwZmSG+R6URLxy1cQhWhz+ud/f8AGo7KpJ5PXo8qEvk1HhvFrN2wrCCjDUETHkw20OlUXELn5NcBX/KuGF8Fbcr6GJHoR4UJ8IxNywCmfLbbXoV+TR3fuNEeMui9h2tkgyNDPUbGfI60icVnZTGXJFlhuMhj0r3f4yq7lRImJE1nOKxN+wYzBh4xrWh8m4nCXcMCVQvEXAygtm67gyD01rLp1lC1JJ4kc/8AqoOse9UPMeKzXEIn4B5fpNVpzJwdVU3sLpl1NsTlYfsj9E+Q08qBcdxrOVJnRY2PiabRXvIryZcYgjSruU0spr1D585SruU0spoA5SruU0spoA5SruU0spoA4DSruU0iKAOUqVKgBV0GuUqAL/ljmh8K/VrZ+Jf6jwP31q/B+PpeQMjBh1/Aj+lYTNTMBxW7YbNbYqfofIjY1PbQp7XZXR5Lr0+jd8Hb7Fna0CVfKXtj4hl0DWyTtH+nt4RtT4xXb28oj/Eh+0bT81bSAFg65hmCwdmLHyrOeCfaQugvAr+0uq/Ndx9aMMHjbd49tZZC5BVjurr+rcA1+e/rqKjlGcHtF0ZQmvaUnMPBThrgGbMrLmUxBgGCGHTXrtUDBYF711bSjvMY16dST4ADX/3RxgMcArm8FRhma8p1AtrIQJOjJrM+JOxOkjBDKLmJuKBcdRCxqqD4VMbk6Fj46dK76r6Zj0d6LXh9u3hLSI1wkhYknvGNT109KrMbwjhmO/zLVsscvfjI/e0HeTUmfGaGcZjDduLmaQzxAnQ7Zsp8VEz020p3G5FCZe643A6RoM3g2mvWZ8q4nJbRW6IS9rewe5x+x+9h5uYUtftjUof81fQD/MHpr5Vm7WyOlfSnCOK5sKJIkafFmY76kbiTQxzfy9ZxlhiLai+JKXAAGJH6LkfEDESdRpT4eTvjI8+3wmk3ExClXpxXmrTzhTXc1cpUAOLeYCJMeE6e1XXCeaHtaEBl9j/386oaU1mUVLs3GyUemEvEePWbgkBs3tUPh/ML2nLR3SIygkfXxqmmlNZVUVodLyrJYyw/sc+28sd5B1mT7RVBxPj6PclV0AgdOpO3zqgmlXI1Ri8oJ+VZNYY7SpUqYSCpUqVACpUqVACpUqVACrxcr3TdyunUeaVKaU0HRUqU16Ro96APNKusa5NAHZqRguIXLTB7bFWHUH+5qNNKg6ngMrP2h3GQLftJdjYyUYHx0mOm3hWlcG4ymLwvaWySf0gDlZWGpH7PiD1GtYJV5ylx+9hr6m2RDkK6mSrAnqJ6dDU9lMWtFVXkyi9mmYW6ltWzBS4JAmSDMDSNDsR8/WKg2W7QsC7EjbViY8tZAA9dB607jeY2Y62rPhs+wOw72k/1qPa5gaCRasgmTordRETmmPLzqbhJHqevXLb7Cbh9zKuXumBGYAidSdR1MHX0oR5k55vYZ3w9sKYgrcM5gGUHaYJExPlUXivOd+1BRbQzBge6xGkRoW31PvQTjcY91y7mWYyT50ymjfKRH5Pk5XGIyxrlKlNWnmCpUppTQAqVKaU0AKlSmlNACrtcmkD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t2.gstatic.com/images?q=tbn:ANd9GcQQQUV8aiyEEhC56IFcC-yTjilgX-yNS6iALGcDFlvEItwZ3H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2.gstatic.com/images?q=tbn:ANd9GcQHpU8F5IA6G4TDVywE0fnlHiUvg9CK-ZziU3BIboV5yFsSvNi1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5362" name="Picture 2" descr="http://t1.gstatic.com/images?q=tbn:ANd9GcRld3xRocQsADT05TYwMzt3SCe_5tLycncCV3i6MQhRy5KfcZ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194</Words>
  <Application>Microsoft Office PowerPoint</Application>
  <PresentationFormat>Presentación en pantalla (4:3)</PresentationFormat>
  <Paragraphs>21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Concurrencia</vt:lpstr>
      <vt:lpstr>PUBLICIDAD</vt:lpstr>
      <vt:lpstr>1. REALIZAR SOPA DE LETRAS EN EL COMPUTADOR Y LUEGO PASARLA AL CUADERNO 2. BUSCAR EL SIGNIFICADO DE CADA PALABRA DE PUBLICIDAD. 3. SELECCIONAR UNO DE LOS TERMINOS Y REALIZAR UN ACRÓSTICO. 4. CLASIFICAR LAS IMÁGENES VISTAS EN PUBLICIDAD DE MARCA O INSTITUCIONAL</vt:lpstr>
      <vt:lpstr>¿Qué es la publicidad ? La publicidad es una forma de comunicación cuyo fin es propiciar el consumo de un determinado producto o servicio, la cual se realiza a través de los distintos medios de comunicación.</vt:lpstr>
      <vt:lpstr>Presentación de PowerPoint</vt:lpstr>
      <vt:lpstr>TIPO DE PUBLICIDAD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http://www.educaplay.com/es/recursoseducativos/1253337/asi_se_aprende_publicidad.htm </vt:lpstr>
    </vt:vector>
  </TitlesOfParts>
  <Company>municipio de sabaneta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PUBLICIDAD</dc:title>
  <dc:creator>estudiantes</dc:creator>
  <cp:lastModifiedBy>ESTUDIANTE</cp:lastModifiedBy>
  <cp:revision>17</cp:revision>
  <dcterms:created xsi:type="dcterms:W3CDTF">2013-02-01T17:09:15Z</dcterms:created>
  <dcterms:modified xsi:type="dcterms:W3CDTF">2014-03-18T12:27:00Z</dcterms:modified>
</cp:coreProperties>
</file>