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74" r:id="rId13"/>
    <p:sldId id="275" r:id="rId14"/>
    <p:sldId id="265" r:id="rId15"/>
    <p:sldId id="266" r:id="rId16"/>
    <p:sldId id="267" r:id="rId17"/>
    <p:sldId id="268" r:id="rId18"/>
    <p:sldId id="269" r:id="rId19"/>
    <p:sldId id="270" r:id="rId20"/>
    <p:sldId id="296" r:id="rId21"/>
    <p:sldId id="271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7" r:id="rId42"/>
    <p:sldId id="298" r:id="rId43"/>
    <p:sldId id="295" r:id="rId4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F0A4-E555-4C0D-AA8A-6DFE01B160D6}" type="datetimeFigureOut">
              <a:rPr lang="es-CO" smtClean="0"/>
              <a:pPr/>
              <a:t>12/03/2014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9CF0-2711-45DD-95C1-401220A993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F0A4-E555-4C0D-AA8A-6DFE01B160D6}" type="datetimeFigureOut">
              <a:rPr lang="es-CO" smtClean="0"/>
              <a:pPr/>
              <a:t>12/03/2014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9CF0-2711-45DD-95C1-401220A993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F0A4-E555-4C0D-AA8A-6DFE01B160D6}" type="datetimeFigureOut">
              <a:rPr lang="es-CO" smtClean="0"/>
              <a:pPr/>
              <a:t>12/03/2014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9CF0-2711-45DD-95C1-401220A993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F0A4-E555-4C0D-AA8A-6DFE01B160D6}" type="datetimeFigureOut">
              <a:rPr lang="es-CO" smtClean="0"/>
              <a:pPr/>
              <a:t>12/03/2014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9CF0-2711-45DD-95C1-401220A993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F0A4-E555-4C0D-AA8A-6DFE01B160D6}" type="datetimeFigureOut">
              <a:rPr lang="es-CO" smtClean="0"/>
              <a:pPr/>
              <a:t>12/03/2014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9CF0-2711-45DD-95C1-401220A993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F0A4-E555-4C0D-AA8A-6DFE01B160D6}" type="datetimeFigureOut">
              <a:rPr lang="es-CO" smtClean="0"/>
              <a:pPr/>
              <a:t>12/03/2014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9CF0-2711-45DD-95C1-401220A993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F0A4-E555-4C0D-AA8A-6DFE01B160D6}" type="datetimeFigureOut">
              <a:rPr lang="es-CO" smtClean="0"/>
              <a:pPr/>
              <a:t>12/03/2014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9CF0-2711-45DD-95C1-401220A993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F0A4-E555-4C0D-AA8A-6DFE01B160D6}" type="datetimeFigureOut">
              <a:rPr lang="es-CO" smtClean="0"/>
              <a:pPr/>
              <a:t>12/03/2014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9CF0-2711-45DD-95C1-401220A993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F0A4-E555-4C0D-AA8A-6DFE01B160D6}" type="datetimeFigureOut">
              <a:rPr lang="es-CO" smtClean="0"/>
              <a:pPr/>
              <a:t>12/03/2014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9CF0-2711-45DD-95C1-401220A993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F0A4-E555-4C0D-AA8A-6DFE01B160D6}" type="datetimeFigureOut">
              <a:rPr lang="es-CO" smtClean="0"/>
              <a:pPr/>
              <a:t>12/03/2014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9CF0-2711-45DD-95C1-401220A993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F0A4-E555-4C0D-AA8A-6DFE01B160D6}" type="datetimeFigureOut">
              <a:rPr lang="es-CO" smtClean="0"/>
              <a:pPr/>
              <a:t>12/03/2014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9CF0-2711-45DD-95C1-401220A993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EF0A4-E555-4C0D-AA8A-6DFE01B160D6}" type="datetimeFigureOut">
              <a:rPr lang="es-CO" smtClean="0"/>
              <a:pPr/>
              <a:t>12/03/2014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29CF0-2711-45DD-95C1-401220A993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hl=es&amp;gl=ES&amp;v=eRBQswQi1E8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qQljv_sepc" TargetMode="External"/><Relationship Id="rId2" Type="http://schemas.openxmlformats.org/officeDocument/2006/relationships/hyperlink" Target="http://www.youtube.com/watch?v=dcDN409ZBv4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7oj0uvlWV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3067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PUBLICIDAD</a:t>
            </a:r>
            <a:br>
              <a:rPr lang="es-CO" dirty="0" smtClean="0"/>
            </a:br>
            <a:r>
              <a:rPr lang="es-CO" dirty="0" smtClean="0"/>
              <a:t>CAMPAÑA PUBLICITARIA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51571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CO" dirty="0">
                <a:solidFill>
                  <a:srgbClr val="FF0000"/>
                </a:solidFill>
              </a:rPr>
              <a:t>Familiarizar a los alumnos con el vocabulario específico de los </a:t>
            </a:r>
            <a:r>
              <a:rPr lang="es-CO" dirty="0" smtClean="0">
                <a:solidFill>
                  <a:srgbClr val="FF0000"/>
                </a:solidFill>
              </a:rPr>
              <a:t>anuncios publicitarios.</a:t>
            </a:r>
          </a:p>
          <a:p>
            <a:pPr algn="l"/>
            <a:endParaRPr lang="es-CO" dirty="0">
              <a:solidFill>
                <a:schemeClr val="tx1"/>
              </a:solidFill>
            </a:endParaRPr>
          </a:p>
          <a:p>
            <a:pPr algn="l"/>
            <a:r>
              <a:rPr lang="es-CO" dirty="0" smtClean="0">
                <a:solidFill>
                  <a:schemeClr val="tx1"/>
                </a:solidFill>
              </a:rPr>
              <a:t>-</a:t>
            </a:r>
            <a:r>
              <a:rPr lang="es-CO" dirty="0">
                <a:solidFill>
                  <a:srgbClr val="0070C0"/>
                </a:solidFill>
              </a:rPr>
              <a:t>Aprender a elaborar una campaña publicitaria presentando un producto</a:t>
            </a:r>
            <a:r>
              <a:rPr lang="es-CO" dirty="0" smtClean="0">
                <a:solidFill>
                  <a:srgbClr val="0070C0"/>
                </a:solidFill>
              </a:rPr>
              <a:t>.</a:t>
            </a:r>
          </a:p>
          <a:p>
            <a:pPr algn="l"/>
            <a:endParaRPr lang="es-CO" dirty="0">
              <a:solidFill>
                <a:schemeClr val="tx1"/>
              </a:solidFill>
            </a:endParaRPr>
          </a:p>
          <a:p>
            <a:pPr algn="l"/>
            <a:r>
              <a:rPr lang="es-CO" dirty="0">
                <a:solidFill>
                  <a:schemeClr val="tx1"/>
                </a:solidFill>
              </a:rPr>
              <a:t>-Ser capaz de comprender los recursos lingüísticos que se usan en el </a:t>
            </a:r>
            <a:r>
              <a:rPr lang="es-CO" dirty="0" smtClean="0">
                <a:solidFill>
                  <a:schemeClr val="tx1"/>
                </a:solidFill>
              </a:rPr>
              <a:t>lenguaje publicitario</a:t>
            </a:r>
            <a:r>
              <a:rPr lang="es-CO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zoomnews.es/sites/default/files/images/201310/spot_academia_publicidad_rae_attached_0210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eb.educastur.princast.es/proyectos/formadultos/unidades/lengua_2/ud3/photos/06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964488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encrypted-tbn2.gstatic.com/images?q=tbn:ANd9GcSSm-ApSz8VsYGGXbKzLpdkWRGLb-7P0Uwys73M5qRXOmN115Jw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devadiprivero.files.wordpress.com/2012/12/brahma-cerveza-para-homb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TEhUUExQWFhUXGR8bGRgYFx0dIRwdHR4YIyAfHRwfHCkgIBolHB4cITEiJSorLi4uHh8zODMsNygtLisBCgoKDg0OGhAQGzQlICU3Ny40LzIuLCswNDctNzQyNyssNCwxNzYsNy40KzQsKy8vLCwsLCwvLywsLCwsLCwsLP/AABEIAMwA9wMBIgACEQEDEQH/xAAbAAABBQEBAAAAAAAAAAAAAAAAAwQFBgcCAf/EAEIQAAIBAgQEBAMFBAkEAgMAAAECEQADBBIhMQUGE0EiUWFxMoGRBxRCobEjUsHwFSRicoKSotHhM7LC8UN0NFNz/8QAGgEBAAMBAQEAAAAAAAAAAAAAAAIDBAEFBv/EADARAAICAQEGAwcFAQEAAAAAAAABAgMRBAUSEyExUUGh4RQiMmGBkcFxsdHw8SMV/9oADAMBAAIRAxEAPwDcaKKKAKKKKAKKKKAKKKKAKK8ZgN9KBQHiOCJGorqim2FwnTzQzHMxY5iTE9l8h6UA5ops2NUXRa8WYqWBgxA9fOlri5gRqJ7gx9DQHtx4BOugnQSfkO5r0GvaKAKKK5uKSCAYPmO310oDqiivGWaA9ophxW5c8K2nRbjHQP3UfFEAnQa/xFPjQHtFFFAFFFFAFFFFAFFFFAFFFFAFFFFAFFFFAFcXlJUhTlMaGJg+cd64xdgXEZCSAwiRuPUetIcLw7W16ZgqsBDMkjzbQCfagHKEkRr5TET6imWCtmxaPWvG5lJJdhEDy0/kmpGkiyPmQlWjRl0PluPmKA5GS8gOjo0ESJBgyPzFL1zbthQFUAACABsBXoNAe1zOsR8/p/PyppgOJJdDFcwyMVbMpWCACd/Q0vikZkYI+RiNHADR6wdDQC1NyLnU3XpZNoObPO87ZY/OlEvAllBkrE/MSK8F4FQ20xE+vagG/CLVxbf7S6LxJJDhcog7Dc/X1p2igCAIAo10iI/mIr0GgCa9ri+5CkhSxAJCiJJ8hOkn1rpTQHtNsbYzAMBLpLIMxAzQQJggEa99KcGmfDOHJh0KJmIzFtTJk60A34ZcxFzpvcQWhDZ7ZgtMjKQQSAN+/l8n+LulEZgpcgEhRufQetN0e8bqwqiyUk5ic4byjb8/OnjGNdI70Ajw/ENctq7IbZP4W3Hv+tOK4VwQCDIPca/pXdAFFJ3rhEQpaSAYjQHvr2FKUAUV4qxtXtAFFFFAFFFFAFFFFAFFFFAFI4tGKMEIDwcpOwMGJ9K4xr3AF6ahjmAaTEL3NN+KYc4i2yWr3TYH418URuInePoY8qAX4YlxbSi8ytc1zFdtzEfKBXZw65i4UB4gMR7fUbVxiQSMi3Alxl8JIB23OXvvTkUAVHXnxFyw2RVtXvw5zmG/mPMfTyp5Zs5WY5mOYzBiF0Agabd9aVoBucOGtdO7DZlhu2bTXbalMPbyjKAAqwFidgBvTXE27fXtMwbPDZSA0Ad8xGntNcXOKgXWQqwVUzlypyxO092iTHlQElTfBZ4PUCCGIUJMZRtM94qE4rzlhrGHGIZi1osEDKpkkz2MaaGlrnM9r7umITxI4zLJyysSTqNwPw0BI21vdZ8xTolRlABzBtZk7Ef8fNPCYBbBuMnUY3bgZgWzQTA0k6KN6ZnjbFrahQerBQqZ8MSS0gAdx8xUpicYqKGMkEgaCdyBt70B7jsN1LbpmZMwIzKYInuD515g7PTRUzM+UAZm1J7ST50ogAnXcydf5j2pu2OAudONf9xQDvNTbA4m3cGe22YNrMntpoDttSPDeHLae8ylouvmKkaBoAJHc5t6dOyW1k5VUA+QA3J/iaAVUyJ296SxNouMvhKmQ4IJlSCIGun502s483GXpJmtyQzzEaLBUEQ6mTJB0jvRc4jbNxrecqyFc3h0MicoJEEkeWtAMuFYY9Ur0Ws27BK24cZXDTJiST56xBMa1OU2N4W0Z7jqFBmdgB2/9+tMLGIvXMR8IGGChkuK48ZIGhEzGp3EaDWgJKwqr4Add4LSdSfPWJpakksKHZwoDEAFu5AmB8pNK0AkuIUsUzDMBJWdYPpStJDDqGL5RmIgtGpHvStAFFFFAFFFFAFFFFAFFFcs4ESQJMCe58vegOqZ5LWHR3Cqi6u5AiT3PvToOCSJEjceVNsY2uVrataKtnZiIAHYqdwaAb8E4paxSdVANCV1gkbEiRMSINPcTilTLmnxsFEAnUzG2w03OlQ3EeIIltVtPaXqITamFVoAgabqNJjsao+Mx3GBdsqTYVXcKLlrMVAO+YFp2GkfXWgNTv28ysskZgRI0InuPWqxe42cGzW7hz2bdtYuMwDFgPEWbaPM/lULi+ZEPEE4ewvF2WeoLhEHKzCADoIWJ867ayR99u2QL+JU5QrNIlVUiUkKG8R2idKAa43nK5irNxsLirNopqvhzZ47LIObykA1TeW8RxTM9+zauXxeBD5/h1JkiWUAyI0q3ck4rFtevLjrYtF7QyDKqjKrENoD5uN/SmXBr1m1hbTLibJuo/j+8XGi2AzFhbtKQM3lproZoBPk6196wlzB4vDjq4JRkRi6ksVfxPDbk6zsZkVUMdzm17IGRUt21yJZTwqoMTM6zAj5bVd73OGCt8RN9bua3dwwVyqk+JHlQdO6sfpUDyhwhcS2JUufu4c3wAsE7hZkfuE7UA+w/PFo4WzbUul5UVXuEAgInjYJrJL5Quw39KX5n58sm9hhYZnsi8t26SCNmEKAY2jP5SBUHxDE4S7iThfubEAgZrROckQToO3rvvTjhXLNl8Ulm6l1ElwmcFSWiEkwM2pG2hMUBLYu+9ziKYtOIWBhQVJU38pVQNVNo7kmfr6VLYnmy2+GxuKFx7VtXS0lxFDNuq51VoHxP37CazjDFLRm5Z8UlCjpmGYEgwARrIO9J8Twlr9llJHXXVMoHSysEOZQdjo47kGgNescTujG4axmZkOHa410kDqxlElQIBBIOnmKYcv8fxGKOItX7YW0qMUuCQpBkZWEwTGvyqmc28NbAXcIcNi7zJdWBdzmEDMg0IMZToY/s+lWng3L2Ma8HxOPW/h7bSEt3Sc5Blc4iMvmCT796Ae4DmbrYa2cKeqyiLlq3cRHWD+G2whhuO2kRUHxnmYXSvWtXAVYPYu/dxd20MZoy3VcMJG0V7xB/utqxif2OGglS17D2rty0moGS5ZYAg6Lqdm12IrQOCcctXrFm5a1tv8ACSsFjr4u0bMdtZoB3wP9phbXUDHOgJFxQCZ18SgQD6dqe2VYFgQoQRky7xGs9t9oqNs49MZZcWbjpmzKGykEEaGAwG1SOFtFERCSxCgFj3IA1PvQC9FJ2UyiMxb1MT+QFI4S+bqZsr29dmEHQ+RGx/SgF4OuvtA2+vea6UV7RQBRRRQBRRRQBSOJvZBOVm1Ahd9e/tS1VPnm8y22ym+DCj+roHfVuysCPckaCgLPekqwQgNBAPkab4A5kAdluOhhiBsw99iAaovKHELyrfB6yFbqy2IiWDKujR4cwWYiPwzTW3zB17N65nZVN8qhd2RWCBfhYK3uREnUdqA0F71i1cZiVW44GY6yQNqa3eI2k6lxX6hb8OaAAo2g6Aa6mO+tVRMSbgDEgyBtMR2idYqvcxcW+63Q+UMr2ypEx37H+e3lXhUbXlZq3S0t3LSfjyPQs0SjTv55k5zlxjD4u2lsYW5irO4NshcrKSujBgY32MGqRzFxvErZtWbOHOFtW2DIC2ZiVOniPrrGvuasvJ+GVMMhS0LQeWCAk6E6anvEVD/aHGazm2GY7+w/QmpQ2s5azgpLdzjPjy9fI49GlTxM8yPtc84674UVerEZksjqQN9ew+VQSW8bZe5ey37cjM7+Jf8AMasv2a4fO92+RAACL+p7eWX86uHFUFzD3QIMo0eUgH+Irmr2u6dRwkk0sZZ2nRKde+3zMguYy5dKtcuOWYx4szEz2FKrwXEGctm5o2sow+Ykaj2qR4A9s4vDKCbr5gSQNFOpZj6yI9K0bj3FVw1k3mBYAgQPUgfxq7XbRnp7Y1wjlv8Awr0+mjZByk8YMk+6m237RHUgaKwOvlAI296sXKfMyYezdsmzdfrAhmtsMyjUaCN9SZq7cOxtnG2MwXMjSCrCdR51WOA4FbPFrtsE+G1KDyU5dPWD3NV1bX3ozUoYlFZwTnosOOHlMXwHNuFsYh7nRv2utayG66DMrCYIA30jbyFK8M5pw9qxYsi7fxeS71HvujgqAZ0zS0+k7TXH2l4drlvDoolmumB65T/vU9g7KYLCgE+G0ksfM7k+5NcltjFMJ7uZSb5Z7fQLRZm455LxIzjvE3vXwRjcP90uOgC5VLoTHiaVzfFqTI0MVI4jhlk2sR+yQNbWbd1VtLMiZXIScsgDxjWO9RXIXEWxAxN1jq13byGUQB7CKl+IcdsWX6dx8rQDGU7GY2HoajbtiyFjr4WWuz9DsNFGUd7f5fp6kTzuwTC4NM4tqqAEnTsmmnmAaqXC+Ivgrhu2ctxbqlYclgZMnLERt+tXbD8wYdrtwm4MuRIkHebk6EeUVMYS7buKGTKymYIH1qE9uSh8VT+/oSjs9S6T8vUofCee3tAWreHsiyn/AMKMy+LMGzZjJ0YbDzqa5e5zGJxtsm29sv4db2ddQ2XKuRQupOvqKf8AFeIYZbd1C9sOFYRA0MH0pxwWypsWXCrmNtTOUTMDvFSe3MQ3nW/v6HFs/LwpCtvHX7Fm0yOT8b3LmIYFrdsAMU0XuIIn50+fmXEi5cueE21FuAJygOhhtpbxRMbA+hqn8l465ffFdZi5JGYGIOhXbaIUVI8zY69hxau2lVraEi4h0EMAFJPksbR3FaltWv2ngNY+ZS9HLhcRP6FjwXNGKVrCXLQfMwW6wI8JiWiDHh/iKvKuDsQfY1knKOJ6lln/ABG67E+rak/Qx7VduFY9cPZVrquOrcIXTNPxHMddAdSPQip6faMLrJ14xu+LOWaWUIRlnOSabi1kXuiXAuQDlMiZ8jsflT2qPxPihusGIVchlTAlfXNuD7U1wnHiXAXESSQIDg9x2msj29Tv7sYtruXLZ08ZbSNCorlTSVrFozsisCyRmHcTtNe4eeL0UUUAVDcb4CMQwbq3LcCCEOh/5qZooCu4Lk7Dot1Wz3OsFz52/czQRAEHxHXfal8ThsJhcOtt7aCzmhVK5hmYk6gg6kk61NMJ7xUVzPbU4ds3YqR7giKqus4dcp9k39idcd6Sj3KTi8QEy6ABnVQBsMxiBVb58whuNhVA+K4U+sH8gCa754xnTGG/+wjfJT/zVjv4VXa2x3tsWX3Ksv6Ma+Fpk6Ny/vvH0E1xN6v9A6wV0tDuhIHouUf+QqlfabiCj2SNwCRpOs+VTHDMb1eJX42tWgg+bSfzH5VHc4YTrY/CWokES3sCSfyBrVooqrUxcvBbz+2f2Kr3v1PHfH4LFwVjawaPcADC3ncbaxJ/2pHknFG7grTMZLZ5987VJ4/CLdttbaQrCDBgx70lwXhdvDWhatTkBJGYydTJ196yzujOEpS+Jyz9Of8AJbGDjJJdEsFL5RthryKBDWbzq0blcriD5iSP8tWnnHhT4nDGzbgMzLqewBBNVrg2HKcYuiTlYu0e4Vtv8VWTm/jLYWytxApJcLDTtB8vavU1tk56mqVfXdi15syURjGqal0yz3lrhC4HDZGcGCWd9hJ/gAAKguWuNfeeJ34AyC2cpjXQoN/XeKs5t28ZhlzLKXUDDzEjQj1FUb7NcN08ZeQ6siMpPqLig6fKqqPfrvsn8eP3foTs92VcY9DQr+FDPbYgHJJE9iREj5TVO+0LGMz2sKJCsM7HzAO38+Yqy8X4yLF3DWyP+u5WfKFMf6so+ZqN59wOax1lWXsyf8BjN+gPyqrQ4jfW7Oj6fd/knqOdc1Dr4/39Br9nDApfyiALgX3hQJrzmzlC7ir/AFUuogyBYIPYsZke9I/ZW02r5Iibs/6RXvOPM97DYgW0ICm2G1AOpLDy9K03cX2+fB6/4VQ3PZ47/QqHHODvhbmR3UyoJIJ09xExIrROQmnA2v8AF/3Gsw47xu5iL3UMTkyaDca9vnWmfZ6f6lb9C361o2pCS0kHP4s8/syrSNcaSj0KBzm39bxCz+LbX+z/AAmtR5cM4Wx//NfyFZhz1/8AnXx/cP1Ra0vlNpwln+7+hNU7SivZaWuy/YnpX/2mv71Kr9nzxi8Ynkzf6bhFXPFW0ui5ZYSCozD0aYP1B+lUrk/wcVxi+b3D9Xn+NTfHuJfd8dhiTCXUdG+RQg/It+tZdZU56j3euE19Fn8F1E1Grn3x5iXI9prQv2H+K3c+sjQj0IANSacauXcS2GbS3YTMB+8zxqfQKSB7mnZwoF03B+JQreuUyD+Z/KoC3cycVdf/ANmHUj3DN/BazxudkrZLxjz8s/ktcFFQT8H/ACI/aDinWwioYzN4tYJAjQeepBPtUv8AZPy4gH3rEsMwMW7baZdvEwPfy7DffaE+0iyTYt3B/wDHcE+zCP1ipHl7jqYlSqAzbVZJ2Pt9K3aXU+z6SE4Q3ubz8ufIz3VcS5xlLHTBsNu4GEggjzBpN0IYFAmp8ZO5AGkRufeovlG5NiPJiP0P8am6+n013GqjZ3R5NsNybj2CiiirysSxV4opYKXI/Cu59qUBr2igCoDm/EBbaAkDM3f0H/NT9VX7SLzrg2FtFZmYAT2A1JUblgAdvWs2spd1Eq4vDZbRYq7FJ+BkH2l38zWwp+FZkHuT/wACrnc4ugsdQMCcgIE9yP8AeqbftnF3BZtWrlwiGDIsjKfbtuNaY2uLuuZCjGGaPUEsRvtoCPlXhvZc7NPCLXOL6cueT0Fq4xtk88mS32cP+2xLMdwu531Y1ZxhgccbxIhbCouvdnct+QH1rOMJdKNKRlLQR69xPpuKetxbUaNqJJ08vQzP/NNXs66VrnHxWP0+XkKdTBQUX4MmftF4iVNpVPw+IwfPQfkDUj9n+N6lh5J0edfIgfxBqi8bxIuKMplpj606s4lbLdMkiFHz/wCe/wA6s/8AMctHuYxJEfakr8+BbbWHjjLN54YN/qy/wpP7UHAw9qSP+qN9fwtVaTHqYuCdPD6mSIj0muOKvnT+60+LbQfpUatFarqptdEl07HZ3w4c4rxL5yNdnB2xr4cywfRjH5EVHcAwXT4pjNNGQOP8bAn/AFA1U8JiwgOUyCZ0Pf8AmK9PEAt3qF2GZQkTuQSR+prlmgtjZdu9JfL5piOog4wz1X+E79qgP9WImQXIjz/Z1cOGYlcRh0ciRcTxD3EMP1rLuJ3zdKDMdCTrrpHvSmA4obduFc5V7hiPyrluz5y0taS95Z8O7Z2GpirpN9GXHkfAGw2KtEaLdAX1XL4T81j86mOKcGs4iOsueNhMR7Ea67HWNqzz+l3RiS7AvH4j20pb+nLmbLned4zt/vVNml1bt4scpvtnsTjdSobj5osnM+Iw+D+7lcHg+nnOZTaALeGB4tdZ1kztS32fvOF2A/aNoO22ny2qk8XxlxwM8sq6+JiSD/6pfhnEms2gA7KPiMEga/Pyitep099mjhCfOWSmqyuN7ceSGX2hqRj7vqqH/So/ga0Tkhpwdr0kfmay3jOLa9czNJO3iMmO21T/AAni11LQFssEXcyAJ771LWaO2emqqS5rHkjlF0I2zm+jH3Chl43fH70/min9aX+1FPDh38nYf5gD/wCNQDY1reIbEs+ZmGjLrECDPyrjjfGXxIVC0jdZiZ89vLT51FaG72mEsfCkn9sHXfDhSXd/kvnK/EutYWTLJAPr5H6VA853DaxmHvLvlI+jbf6jUDwLjXRWVYgtpoP51p/xzGjEW7ZOfrISdcuQq0RHcNpM6is1OzbFqZSS93n5ous1UXUk3zLsGtYmyQRmRxDKe38+dRPLnLn3R3K3MyMIAI1EHSSND37CoHDYm7YMMjow02Me0jQxPrU/wvF4vEMFtWnaTGYoQo9SxERWR6LUw3qq/hfgXceqWJy6o0Xky5pcX1B+s/7VZah+X+Dfd08TZ7jDxHYeyjsPXepPDOzKCy5GO6yDHzGlfUbPpnTp41z6o8jUzjO1yj0FaKKK2FAUw4rxizhxN58o3mCdJiTA2p/VX5+wQuWQDoDKk+Uj/igOeMc8WbPwKbsqWBTUEAAzIB01idqb47ne22ELjNZu3FIQPplYgwSwkR6/lVBS291cWyIxARbSAKfCPF6fOn+A4RcvY8AIQvQOQuCuXbsRIJneKAirK3Uuoeqct3U5ZXMVBJDaAwSc0+Yqq3bbs7MJCNcaCPMSSPaGmtJxPKWNUIyWlPTlQGuySGIBefTffzqncX5av4WSyrcHUyhrdwNvABgHMBrGo89qAr14MVmRoGGfNuJj4Y31iaTxKE6F/I6ba7+R3H6VNHg112KPcth4zdIMC0DLud4kDWueGcOtuue8dGcW1iACxgx9TQFeuqN+077QRB7aHevbdpmYOVJEgExIPlVj4PhxbuYpbiBmtjMBH4RO0+YinF3BqMJeuWmzWjluofLKQSPlH8O1ARv9FXCUAVBA1UsAdY2GteC0yZgWUZVJIeexEDQGSZAFSXF+Cs2KS/mVLYVSzFoMgnQDuYioXjh62IzoJQEaTBgQCQKAVa0czqVBBUeEAjz2j0/SiziCoGUZUygMIBJBiIkEjaexpe7cl2ARjnhAwGgaSJJ7CTv2g+VNGvPaY2rqkMhKZxJBKysj84NALZlGYgqXiFOp0MbjbQ0i1vMqxlVTEgDcxI+WlOExIcZlAzSFE6Agn13gR9TXJR8rr8GoBgGQSRpl7es0B3dYFl8AYaa9x61yml38TH0HnT/iHDrtl0Djp238IJQySNyCdPL60jw7CXbgexa1vltFJ1ZfQiDESf1oCPVDatsXaXbZQZjeueJHNlCGZAAA11+XerPw/la9cNzNYtk2iouqGgxuVnfNl27ajWoTh1pVQFQV3jNMHaQZErqYB30+oDe4g2iXySGOilTGkjuPOpvg1m1ewpw7t0zMq0abzr86q7uCMiO+SZCt2Hr86V4fgsS4a5aS4yqYhQd4EyPnQFo4Hy+bGLQNdturK8ZTtEb/AFpfgttcTfxAdEBskpbAWZAZ5OWfERA+tVq0l4Mzw0/C0qwjaATGnnrG9HDMSbJY5gD8RAmRoT/vQFjxHCkNywLVubhYh1Nt7KsACSQGBiPSd6OLcLsi018QOk4S4ttswgMARqB4gTtTJeN3WuK5d2Ns6a6CQDIJ30IFOcZx65eR7Llf2kZpAAUSNo1mRuaAm8RxO5hjZwti8ba3SDkCzoJkhgQRrEifL1m1cP50ysyvPTw6RdJ1ctlDZx/Zj571CvwPEXUw1wWEuZIYXlKlgojwjX8Wx9qbNw69a4gxa0Qt62pKbkgqARA3YEEfL1oDSsDx+1cQPJUEAjMIOomAJ1NPcLjUufAwNZbetXbXES9xGW2LSogP7pgkjtObQ+1WPk/Bsl2E6QsjMYt2ihBM/EQ2WSfTWgLvRRRQBXjKCIIkV7RQCVuyFEIFUeQEfpXeQTMCdp7xXVILjLZLAOpKfEAwke47UBH80j+rt7j9axfGXA2EvlLt3wXZLXR8RDA5U/syI0rU+auL22ZcOL4tsTrKghjGiBiQA8xAJA9ajr32dLdM4rEO6DXIoy/nr+QmgKLxHF2kxj2riqmezreBhv7s9vl3qDbiBs4e1ZwzZnBYu2SfMyJG8fpVv5nwPDWw5uKowd8Hw23JJdRpoqloBiZA3BnzrPsRaBYLmgdPO3aQf0oB5iOZZZrgS2jdPpuGaS0ndV0JjX2B1qJ4biHA6PUKWbjBWOpAzEKSR5CdY7edOG4OTEhwGUMjkab6iYytpG3nSeBsKy3MgcmQqgJmYn+6NSfTtQF2u8AweARv6QxBxF6MosWCcy5suVsxI1Ak+LQyNDFVBXD5bdkOD1AobRvCzDKIyzmJ9YPlUnguXy9m5dkZcOoLSpnwpsI1MCNPQCvTbtKVZN1uAS28ZVgwqwDLNqB2HlQGh8z8n2hhbwwdoi+FlQrMSZYkgAmJPij1pflrla3atxi7Vl7zXD2DAeEaDT+yZmpTF4jLjkUg5bloqT2kMSJ9xI+dQ+Ivrh8bw7CKwhUeROplGAMe6tQEdguCWetftYaybj5mFx7wy21UmQqKhGqMoymJPiPnSOL5LZLV+91lckl/B/qAiAI1Ij12q0cPZfvGOsTldiHHs9sCR5w00x5N4ScBZvm8VVM0hRrosgnf8QiB6DvQHPNfCbWNwmGa9eWyihX6h7ZlG0kCTUHf5Wu4fGYS9avzbdshuqi5lLKYMmQwbUeWu1WZ1a7gbS2GtoxAFvqIpECRlAIIDZARIBjWo/jN+3g8JhcMzg3Oraygbwt1WMf2QNKAecu4Y2sfjLTXWum4lq6WaAZ8S7KAAAABoKrvDeWbRtXMVeS9fAuEW7FnMpJRiskBhmaQdyBAqz4i6F4nbuadNsO6M4IjMrqyqT5wT9ai+BcZtzi8KbxSL91rd1CJC3HL6SCJUsRqCO1AV7nnlNFtJisOrWgwytacaqTJGu4MyDM9oppyphy2AdVtm85uqemLvTY/9Mkh5BEanfWIqwcz4KcMUXHvcdmABvsoXvp4VAzeVZ9xbCvh7hV5Vgui9mGgDA7UBoeOwS3PvCM6w7WVMRKSVEE7Fu8+oqHXlu1de+lpLll7LqhZ9RcVjMgx5E9+486pq3WVCiMcrMpgE6mRvJ1OlSj8VxF3Kly85UOpChtQFIMn1kaTtpQE0/BrZ64tXmL2HCuHXKAzERr+4Jme0Uw47wxbBtJP7VrvjIL6rGggqBA01BPep7HcZTo3F/aXTcjS8ltVAGpzFQMwgd/KkuI2MVdsoLeGKWk8WZQ53GmVjIy67Db5UAjwvmS9hrL2rDC2GZ1Z3IJDGBmEgKIgQPUzJqxcr82WrdpGxee7fU6XIzEIQv4idRmzef51RUxD2cwLJJ3mJH/r1mrzwDk/7zhrV1GCypVkJ2IJ1DL6doEUBpWHu279tXEOjCRI/ge9L27YUQoAHkBFMeAcN+72EtTmyzrr3JPf3qQoAooooApDH3Ctt2GhCkj5A0vXjLIg6g0BkmF5jxJa8Ld57j285YQdOyrBnvPi+lRqYfEX16yK7XLgtEsoJLFGJuLJ7xpDEe9bDhOE2bbtct21V3EMQNwPOnaIAIAAHpQGQX+SbjDqX1toqXBct9VjDh2zG06DUdlIHyqzczfaCmFuLaCXLlwiRbtJmbLtJkiBV0xeHW4pVhPf59jWe8Q5YK8QGLN5rZ6eRlAHiAIghj20EiPmKAheJ8RbiGExdx8Nkuqws2uomW5DC2VnyJLkaGKj7HLHxYZcVb++i2HKFSwA0EFjuJjX1mKneI4hlTGPbUu5vW7ttQD4giWNPSSjDzp5juEG1iLmKs4a6+Ku2wg7oNtfLsJ9u1ARHGnwot8NGL6kuMiLb2zMLYltZgHLEefpSb8uWMO97qWrDWc6k3LzlQJiFyhTmuTEHQajvSnDsc121h/6mt42ItqzsJF+B8MjuNfSBTbCcSx7Ye7iFtrft3HLfCD0mWBGScxAAVgYgTQEonC1t3cdZsLrcsI4X+0wvKAJ/u1nuEtQC8knNOWf3dO2swNvarpxD7ytpcWb9ubqW7d4WgC9kRcYFokSMzfM1XOLrhEZ/uz3GRMptEgyzHIHz5gCAVLkaDWKAmeauarpw9nErC3DcTKFMghWLRPcECPnXFvjLXVs4q8oW/mi1uIbULpuQVnTaTTE8ZQKiNatuirKnSBGm0GD9KbYnifUu2ncQiNICnNrB17UA8vY7EXMZcbqgPaRfEFI+IHTc6+tJ8U4hib5ZTcFwIRPiKqNAd51MH86b3sSsYoyA7DwgKQSsGCTEEyWG+wFecHsh8N0x0yxOYq4kEe0z5a9qA5v4y+sWyWUKRkI1940iYPad6lcNxcmwVbD2+tnVOs1ubhU5/xkCG07QN6RshjdytkzLa8IUkhZZhrI38I+VR/DlvLdti8Wz5iBJUqbZRyYjY51Ty0JoCU4hfu3Latdy5F/ZwsgyoUnQbsQSZGu1QeP4alsS2VXZZAKkGNYIzAjXUaeR1qfw2LtDEKcUSMOjzlhtWhhsNySVAq581YTAY77veuYjpjKwVIAa4A2wBM6EEfOgKVbsWDgbIxC5rczGaNZY/P2p1wbFW8c9681sAWky21cZhHiOZlGp7aDtU79oHKNm3ZV1uZRbGqE6mSACqjuNttvaonlpMNaUscXZRxMqcykjTZSJYnyE/WgGGL4LhsQ+GyXbS3WYrdFjQEBWaQhJK/DHpIowvBMHevYmzhlupew+hLkEXN9iZYa9xHY1dMZy/cv9DEWXW4ijMpACmTudYkRpBg7yKY84pcwWHa+tu2l68wRmA8WzakjSRGmpoCs2uE2jYsYi7iBbF5Qvj2LHUAD/Nr5VYOWsfjLOIOFuuOnbtTaybMMw1JOpbcR2/Mp4DgNvF4DC2rltnC+LwtBXLm19R2j1rzhfEuviusEa3h0tFFd9MxLAzHloKAt2K5f4e157twdR3PiBYsB6QNvY1Z8KECgW8uUDQLsBWWcK4eWwvSKIxS4zKHkAguzAyNQdd60DlcP0ibgCsW2UkjYdyBNATFFFFAFFFFAFFFFAFeMsiDXtFAFcOgYQQCPUTXdFAcogAgAAelNsfxG3Zy9Rsudgq76sdhpTukMYUCy6ggHTSdfSe9AUy6mDt3GJs/Dc6zHM8KxmGJAyqTrA9KrPDeDYmxevOWlbli9aCuTnBeChjYGRrr3J7VfsViRZl7ZzCPhjc9l9SToPeq3znatXSou2r1xc8g2vwntOoOonsdjQGecPtXsPeu2SHDXLT22W3DZpUlc0A+GdP8AFUonLpGBa+QVcXSrqRrkIQK3tm0+dT3DOF3hhmXDo3WZ3C59HCZzGYt3C084Nw27rh77lnPhfUHLmnwyN4XI3ufagKLw3h7XcoESEgnXtlXKNPiH/ifSrHwzkx2hbpIzDLmCkwSymTMaRP1q18L4KuBR2usmb98zlWYAJ7gSdT5VzicPxAYhjav2TZ0Khl1jQnYecgGgKRzTyx93vZJkBPC0bggT8wwNNuN8Dt2bht4cvdW0mXOVO+x2EESBqNK1ZbOHtM928UTMWk3CIBknSdJiaibvBzcbDFSy2YzXVDHxnKpUEd9ZoDOsJwlAtvP1LDrb1uKhcNqWAdZXKROUEHUnXSKaHDX7b53MlBJn91onuZHh+UHzNaTicCuIW9ZvpYtgkiybV0G4YmMwKiG0GmvcVxxrE9PC23WyrPdsZS0bDJPbuST9KAjcJgMO+OW2lxbqXLLO2WCFZCkDvBIJMb6V5Zwdv7niXMk2L922p8lS7AHyBNWK9Y/rWDcAR07qn3K2yP8AtNRl3h9y5hOI2bQId8Rcy6/vdJifoSaAquJ5UxNxTfuNdvXIk6QzfX8hoKrHEcKFexbyyGMgnQrESNO5rXeHYR7OJRCcXem2c197p6SxoFFsHLmMfuz6nWqzx/lq6t5rgtMyZ2cFmbKJnWQDoAT4dKAiOGc14vC2QqXStpbrIo6asBJaAzMCYJVu4q2WudcNik6WOsMXtMCcmqEwcrCWB27GQD3O9VS5hkYNaFpyUaWJICZwSYOuYsCZiO+9Rr4TqLeC3Ee5cghVOwBjU/CPae1AbBy9zBgrx6NsFH0hbixmjUQ0lSe8Az6VI3MS5xPQ+7g2WXW4fOCdogjYe81XeVOUlOHi+GW4GEENrAVY0959avKiKAaWuF2lMhB/Aewp4KKKAKKKKAKKKKAKKKKAKKKKAKKKKAK8Ir2igERhkmcon2pvc4Wh2kfOn1FAQfHbaWbZvSwyAfCJJ2A7j0FJcqr1kGJZSC5JAY6+UnTfT6RVgZQdCJpG5dYMihCVaZYEALA0kbmTppQDfiWAR0ZWAKEEMpGhBmf41WuAcr4XBnrWnKC8FUZ7mhBMqFB1n03q5mouzwVTbVMQxxBVy4ZwNCZgCOwmKAiMXhxfw9w8Rspatq+xYkQCIaR3kxodaODcet3Lly2U6dlBCXmYBHgwMsx299jVnxGHW4pV1DKdwRIqh8TwFu4tjDshKPdYwNAAq3SBoZ3I+lAP1w/DbvUuqLRbXqOqAOsmCxMSNdZqT5Y4hhr1n9g+ZLYCeMQYAGpBAMEdz61Ub3KGGRLyW0uErb8QDmXBAfJ+Qo4vwezfvph1LIVQNdCmB05bICNmLOp17ZfUUBoFvD2SqkZSq/Cc0wYI0M+RIpa3aQEkATOvuABr6wBWXrwO21tLajppcvr1LYvB5Ch4YEbN5+3pSo5Lw/X6ANzN0jcLZthcdlUT5jK8+elAaLbst+00twT+zIBOkD4hO8zsa5XElEuNiOmiBjBB0yaRMj4j5Vm68MLW7C4S7et2r1xkuqx0It9SWgbSUO28ia9x/BE6QB66W7d9JTMh6knKGUA6at3jbagNAXAYXEJ1FRGV5OYCCT3M6GaYXeTLEMV0f8Ldx5g+YNPuA4RUL5GGXQFBEKw7xGhIIn5VL0BT+VeXb2ExFxsxNu7q4LBhmGxE+IeUbVcKKKAKKKKAKKKKAKKKKAKKKKAKKKKAKKKKAKKKKAKKKKAKi/6Nu9a9c+8OFuKFVNxbMDxLOk79u9SlFAJYW2VRVZi5A1Y6T66Uo3pXtFAckGNxPt/CabNw+2Y8Oxke8EfoTTuigG4wa5s0awAfWBH6VwOHW5Jy6kRPePKd4p3RQERZ5awyGUtIjZs0qiqZgiSQonQnfzp3/RyZw8eIKFnzCkkA6eZP1NPKKAZYbhdtAVUQJJjykkmPmTTbC8uYa2zutpAz/EQoBOoOpA/eAPvUtRQDbCYJbZYqNXILGNyBAn1jSnN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28" name="AutoShape 4" descr="data:image/jpeg;base64,/9j/4AAQSkZJRgABAQAAAQABAAD/2wCEAAkGBxQTEhUUExQWFhUXGR8bGRgYFx0dIRwdHR4YIyAfHRwfHCkgIBolHB4cITEiJSorLi4uHh8zODMsNygtLisBCgoKDg0OGhAQGzQlICU3Ny40LzIuLCswNDctNzQyNyssNCwxNzYsNy40KzQsKy8vLCwsLCwvLywsLCwsLCwsLP/AABEIAMwA9wMBIgACEQEDEQH/xAAbAAABBQEBAAAAAAAAAAAAAAAAAwQFBgcCAf/EAEIQAAIBAgQEBAMFBAkEAgMAAAECEQADBBIhMQUGE0EiUWFxMoGRBxRCobEjUsHwFSRicoKSotHhM7LC8UN0NFNz/8QAGgEBAAMBAQEAAAAAAAAAAAAAAAIDBAEFBv/EADARAAICAQEGAwcFAQEAAAAAAAABAgMRBAUSEyExUUGh4RQiMmGBkcFxsdHw8SMV/9oADAMBAAIRAxEAPwDcaKKKAKKKKAKKKKAKKKKAKK8ZgN9KBQHiOCJGorqim2FwnTzQzHMxY5iTE9l8h6UA5ops2NUXRa8WYqWBgxA9fOlri5gRqJ7gx9DQHtx4BOugnQSfkO5r0GvaKAKKK5uKSCAYPmO310oDqiivGWaA9ophxW5c8K2nRbjHQP3UfFEAnQa/xFPjQHtFFFAFFFFAFFFFAFFFFAFFFFAFFFFAFFFFAFcXlJUhTlMaGJg+cd64xdgXEZCSAwiRuPUetIcLw7W16ZgqsBDMkjzbQCfagHKEkRr5TET6imWCtmxaPWvG5lJJdhEDy0/kmpGkiyPmQlWjRl0PluPmKA5GS8gOjo0ESJBgyPzFL1zbthQFUAACABsBXoNAe1zOsR8/p/PyppgOJJdDFcwyMVbMpWCACd/Q0vikZkYI+RiNHADR6wdDQC1NyLnU3XpZNoObPO87ZY/OlEvAllBkrE/MSK8F4FQ20xE+vagG/CLVxbf7S6LxJJDhcog7Dc/X1p2igCAIAo10iI/mIr0GgCa9ri+5CkhSxAJCiJJ8hOkn1rpTQHtNsbYzAMBLpLIMxAzQQJggEa99KcGmfDOHJh0KJmIzFtTJk60A34ZcxFzpvcQWhDZ7ZgtMjKQQSAN+/l8n+LulEZgpcgEhRufQetN0e8bqwqiyUk5ic4byjb8/OnjGNdI70Ajw/ENctq7IbZP4W3Hv+tOK4VwQCDIPca/pXdAFFJ3rhEQpaSAYjQHvr2FKUAUV4qxtXtAFFFFAFFFFAFFFFAFFFFAFI4tGKMEIDwcpOwMGJ9K4xr3AF6ahjmAaTEL3NN+KYc4i2yWr3TYH418URuInePoY8qAX4YlxbSi8ytc1zFdtzEfKBXZw65i4UB4gMR7fUbVxiQSMi3Alxl8JIB23OXvvTkUAVHXnxFyw2RVtXvw5zmG/mPMfTyp5Zs5WY5mOYzBiF0Agabd9aVoBucOGtdO7DZlhu2bTXbalMPbyjKAAqwFidgBvTXE27fXtMwbPDZSA0Ad8xGntNcXOKgXWQqwVUzlypyxO092iTHlQElTfBZ4PUCCGIUJMZRtM94qE4rzlhrGHGIZi1osEDKpkkz2MaaGlrnM9r7umITxI4zLJyysSTqNwPw0BI21vdZ8xTolRlABzBtZk7Ef8fNPCYBbBuMnUY3bgZgWzQTA0k6KN6ZnjbFrahQerBQqZ8MSS0gAdx8xUpicYqKGMkEgaCdyBt70B7jsN1LbpmZMwIzKYInuD515g7PTRUzM+UAZm1J7ST50ogAnXcydf5j2pu2OAudONf9xQDvNTbA4m3cGe22YNrMntpoDttSPDeHLae8ylouvmKkaBoAJHc5t6dOyW1k5VUA+QA3J/iaAVUyJ296SxNouMvhKmQ4IJlSCIGun502s483GXpJmtyQzzEaLBUEQ6mTJB0jvRc4jbNxrecqyFc3h0MicoJEEkeWtAMuFYY9Ur0Ws27BK24cZXDTJiST56xBMa1OU2N4W0Z7jqFBmdgB2/9+tMLGIvXMR8IGGChkuK48ZIGhEzGp3EaDWgJKwqr4Add4LSdSfPWJpakksKHZwoDEAFu5AmB8pNK0AkuIUsUzDMBJWdYPpStJDDqGL5RmIgtGpHvStAFFFFAFFFFAFFFFAFFFcs4ESQJMCe58vegOqZ5LWHR3Cqi6u5AiT3PvToOCSJEjceVNsY2uVrataKtnZiIAHYqdwaAb8E4paxSdVANCV1gkbEiRMSINPcTilTLmnxsFEAnUzG2w03OlQ3EeIIltVtPaXqITamFVoAgabqNJjsao+Mx3GBdsqTYVXcKLlrMVAO+YFp2GkfXWgNTv28ysskZgRI0InuPWqxe42cGzW7hz2bdtYuMwDFgPEWbaPM/lULi+ZEPEE4ewvF2WeoLhEHKzCADoIWJ867ayR99u2QL+JU5QrNIlVUiUkKG8R2idKAa43nK5irNxsLirNopqvhzZ47LIObykA1TeW8RxTM9+zauXxeBD5/h1JkiWUAyI0q3ck4rFtevLjrYtF7QyDKqjKrENoD5uN/SmXBr1m1hbTLibJuo/j+8XGi2AzFhbtKQM3lproZoBPk6196wlzB4vDjq4JRkRi6ksVfxPDbk6zsZkVUMdzm17IGRUt21yJZTwqoMTM6zAj5bVd73OGCt8RN9bua3dwwVyqk+JHlQdO6sfpUDyhwhcS2JUufu4c3wAsE7hZkfuE7UA+w/PFo4WzbUul5UVXuEAgInjYJrJL5Quw39KX5n58sm9hhYZnsi8t26SCNmEKAY2jP5SBUHxDE4S7iThfubEAgZrROckQToO3rvvTjhXLNl8Ulm6l1ElwmcFSWiEkwM2pG2hMUBLYu+9ziKYtOIWBhQVJU38pVQNVNo7kmfr6VLYnmy2+GxuKFx7VtXS0lxFDNuq51VoHxP37CazjDFLRm5Z8UlCjpmGYEgwARrIO9J8Twlr9llJHXXVMoHSysEOZQdjo47kGgNescTujG4axmZkOHa410kDqxlElQIBBIOnmKYcv8fxGKOItX7YW0qMUuCQpBkZWEwTGvyqmc28NbAXcIcNi7zJdWBdzmEDMg0IMZToY/s+lWng3L2Ma8HxOPW/h7bSEt3Sc5Blc4iMvmCT796Ae4DmbrYa2cKeqyiLlq3cRHWD+G2whhuO2kRUHxnmYXSvWtXAVYPYu/dxd20MZoy3VcMJG0V7xB/utqxif2OGglS17D2rty0moGS5ZYAg6Lqdm12IrQOCcctXrFm5a1tv8ACSsFjr4u0bMdtZoB3wP9phbXUDHOgJFxQCZ18SgQD6dqe2VYFgQoQRky7xGs9t9oqNs49MZZcWbjpmzKGykEEaGAwG1SOFtFERCSxCgFj3IA1PvQC9FJ2UyiMxb1MT+QFI4S+bqZsr29dmEHQ+RGx/SgF4OuvtA2+vea6UV7RQBRRRQBRRRQBSOJvZBOVm1Ahd9e/tS1VPnm8y22ym+DCj+roHfVuysCPckaCgLPekqwQgNBAPkab4A5kAdluOhhiBsw99iAaovKHELyrfB6yFbqy2IiWDKujR4cwWYiPwzTW3zB17N65nZVN8qhd2RWCBfhYK3uREnUdqA0F71i1cZiVW44GY6yQNqa3eI2k6lxX6hb8OaAAo2g6Aa6mO+tVRMSbgDEgyBtMR2idYqvcxcW+63Q+UMr2ypEx37H+e3lXhUbXlZq3S0t3LSfjyPQs0SjTv55k5zlxjD4u2lsYW5irO4NshcrKSujBgY32MGqRzFxvErZtWbOHOFtW2DIC2ZiVOniPrrGvuasvJ+GVMMhS0LQeWCAk6E6anvEVD/aHGazm2GY7+w/QmpQ2s5azgpLdzjPjy9fI49GlTxM8yPtc84674UVerEZksjqQN9ew+VQSW8bZe5ey37cjM7+Jf8AMasv2a4fO92+RAACL+p7eWX86uHFUFzD3QIMo0eUgH+Irmr2u6dRwkk0sZZ2nRKde+3zMguYy5dKtcuOWYx4szEz2FKrwXEGctm5o2sow+Ykaj2qR4A9s4vDKCbr5gSQNFOpZj6yI9K0bj3FVw1k3mBYAgQPUgfxq7XbRnp7Y1wjlv8Awr0+mjZByk8YMk+6m237RHUgaKwOvlAI296sXKfMyYezdsmzdfrAhmtsMyjUaCN9SZq7cOxtnG2MwXMjSCrCdR51WOA4FbPFrtsE+G1KDyU5dPWD3NV1bX3ozUoYlFZwTnosOOHlMXwHNuFsYh7nRv2utayG66DMrCYIA30jbyFK8M5pw9qxYsi7fxeS71HvujgqAZ0zS0+k7TXH2l4drlvDoolmumB65T/vU9g7KYLCgE+G0ksfM7k+5NcltjFMJ7uZSb5Z7fQLRZm455LxIzjvE3vXwRjcP90uOgC5VLoTHiaVzfFqTI0MVI4jhlk2sR+yQNbWbd1VtLMiZXIScsgDxjWO9RXIXEWxAxN1jq13byGUQB7CKl+IcdsWX6dx8rQDGU7GY2HoajbtiyFjr4WWuz9DsNFGUd7f5fp6kTzuwTC4NM4tqqAEnTsmmnmAaqXC+Ivgrhu2ctxbqlYclgZMnLERt+tXbD8wYdrtwm4MuRIkHebk6EeUVMYS7buKGTKymYIH1qE9uSh8VT+/oSjs9S6T8vUofCee3tAWreHsiyn/AMKMy+LMGzZjJ0YbDzqa5e5zGJxtsm29sv4db2ddQ2XKuRQupOvqKf8AFeIYZbd1C9sOFYRA0MH0pxwWypsWXCrmNtTOUTMDvFSe3MQ3nW/v6HFs/LwpCtvHX7Fm0yOT8b3LmIYFrdsAMU0XuIIn50+fmXEi5cueE21FuAJygOhhtpbxRMbA+hqn8l465ffFdZi5JGYGIOhXbaIUVI8zY69hxau2lVraEi4h0EMAFJPksbR3FaltWv2ngNY+ZS9HLhcRP6FjwXNGKVrCXLQfMwW6wI8JiWiDHh/iKvKuDsQfY1knKOJ6lln/ABG67E+rak/Qx7VduFY9cPZVrquOrcIXTNPxHMddAdSPQip6faMLrJ14xu+LOWaWUIRlnOSabi1kXuiXAuQDlMiZ8jsflT2qPxPihusGIVchlTAlfXNuD7U1wnHiXAXESSQIDg9x2msj29Tv7sYtruXLZ08ZbSNCorlTSVrFozsisCyRmHcTtNe4eeL0UUUAVDcb4CMQwbq3LcCCEOh/5qZooCu4Lk7Dot1Wz3OsFz52/czQRAEHxHXfal8ThsJhcOtt7aCzmhVK5hmYk6gg6kk61NMJ7xUVzPbU4ds3YqR7giKqus4dcp9k39idcd6Sj3KTi8QEy6ABnVQBsMxiBVb58whuNhVA+K4U+sH8gCa754xnTGG/+wjfJT/zVjv4VXa2x3tsWX3Ksv6Ma+Fpk6Ny/vvH0E1xN6v9A6wV0tDuhIHouUf+QqlfabiCj2SNwCRpOs+VTHDMb1eJX42tWgg+bSfzH5VHc4YTrY/CWokES3sCSfyBrVooqrUxcvBbz+2f2Kr3v1PHfH4LFwVjawaPcADC3ncbaxJ/2pHknFG7grTMZLZ5987VJ4/CLdttbaQrCDBgx70lwXhdvDWhatTkBJGYydTJ196yzujOEpS+Jyz9Of8AJbGDjJJdEsFL5RthryKBDWbzq0blcriD5iSP8tWnnHhT4nDGzbgMzLqewBBNVrg2HKcYuiTlYu0e4Vtv8VWTm/jLYWytxApJcLDTtB8vavU1tk56mqVfXdi15syURjGqal0yz3lrhC4HDZGcGCWd9hJ/gAAKguWuNfeeJ34AyC2cpjXQoN/XeKs5t28ZhlzLKXUDDzEjQj1FUb7NcN08ZeQ6siMpPqLig6fKqqPfrvsn8eP3foTs92VcY9DQr+FDPbYgHJJE9iREj5TVO+0LGMz2sKJCsM7HzAO38+Yqy8X4yLF3DWyP+u5WfKFMf6so+ZqN59wOax1lWXsyf8BjN+gPyqrQ4jfW7Oj6fd/knqOdc1Dr4/39Br9nDApfyiALgX3hQJrzmzlC7ir/AFUuogyBYIPYsZke9I/ZW02r5Iibs/6RXvOPM97DYgW0ICm2G1AOpLDy9K03cX2+fB6/4VQ3PZ47/QqHHODvhbmR3UyoJIJ09xExIrROQmnA2v8AF/3Gsw47xu5iL3UMTkyaDca9vnWmfZ6f6lb9C361o2pCS0kHP4s8/syrSNcaSj0KBzm39bxCz+LbX+z/AAmtR5cM4Wx//NfyFZhz1/8AnXx/cP1Ra0vlNpwln+7+hNU7SivZaWuy/YnpX/2mv71Kr9nzxi8Ynkzf6bhFXPFW0ui5ZYSCozD0aYP1B+lUrk/wcVxi+b3D9Xn+NTfHuJfd8dhiTCXUdG+RQg/It+tZdZU56j3euE19Fn8F1E1Grn3x5iXI9prQv2H+K3c+sjQj0IANSacauXcS2GbS3YTMB+8zxqfQKSB7mnZwoF03B+JQreuUyD+Z/KoC3cycVdf/ANmHUj3DN/BazxudkrZLxjz8s/ktcFFQT8H/ACI/aDinWwioYzN4tYJAjQeepBPtUv8AZPy4gH3rEsMwMW7baZdvEwPfy7DffaE+0iyTYt3B/wDHcE+zCP1ipHl7jqYlSqAzbVZJ2Pt9K3aXU+z6SE4Q3ubz8ufIz3VcS5xlLHTBsNu4GEggjzBpN0IYFAmp8ZO5AGkRufeovlG5NiPJiP0P8am6+n013GqjZ3R5NsNybj2CiiirysSxV4opYKXI/Cu59qUBr2igCoDm/EBbaAkDM3f0H/NT9VX7SLzrg2FtFZmYAT2A1JUblgAdvWs2spd1Eq4vDZbRYq7FJ+BkH2l38zWwp+FZkHuT/wACrnc4ugsdQMCcgIE9yP8AeqbftnF3BZtWrlwiGDIsjKfbtuNaY2uLuuZCjGGaPUEsRvtoCPlXhvZc7NPCLXOL6cueT0Fq4xtk88mS32cP+2xLMdwu531Y1ZxhgccbxIhbCouvdnct+QH1rOMJdKNKRlLQR69xPpuKetxbUaNqJJ08vQzP/NNXs66VrnHxWP0+XkKdTBQUX4MmftF4iVNpVPw+IwfPQfkDUj9n+N6lh5J0edfIgfxBqi8bxIuKMplpj606s4lbLdMkiFHz/wCe/wA6s/8AMctHuYxJEfakr8+BbbWHjjLN54YN/qy/wpP7UHAw9qSP+qN9fwtVaTHqYuCdPD6mSIj0muOKvnT+60+LbQfpUatFarqptdEl07HZ3w4c4rxL5yNdnB2xr4cywfRjH5EVHcAwXT4pjNNGQOP8bAn/AFA1U8JiwgOUyCZ0Pf8AmK9PEAt3qF2GZQkTuQSR+prlmgtjZdu9JfL5piOog4wz1X+E79qgP9WImQXIjz/Z1cOGYlcRh0ciRcTxD3EMP1rLuJ3zdKDMdCTrrpHvSmA4obduFc5V7hiPyrluz5y0taS95Z8O7Z2GpirpN9GXHkfAGw2KtEaLdAX1XL4T81j86mOKcGs4iOsueNhMR7Ea67HWNqzz+l3RiS7AvH4j20pb+nLmbLned4zt/vVNml1bt4scpvtnsTjdSobj5osnM+Iw+D+7lcHg+nnOZTaALeGB4tdZ1kztS32fvOF2A/aNoO22ny2qk8XxlxwM8sq6+JiSD/6pfhnEms2gA7KPiMEga/Pyitep099mjhCfOWSmqyuN7ceSGX2hqRj7vqqH/So/ga0Tkhpwdr0kfmay3jOLa9czNJO3iMmO21T/AAni11LQFssEXcyAJ771LWaO2emqqS5rHkjlF0I2zm+jH3Chl43fH70/min9aX+1FPDh38nYf5gD/wCNQDY1reIbEs+ZmGjLrECDPyrjjfGXxIVC0jdZiZ89vLT51FaG72mEsfCkn9sHXfDhSXd/kvnK/EutYWTLJAPr5H6VA853DaxmHvLvlI+jbf6jUDwLjXRWVYgtpoP51p/xzGjEW7ZOfrISdcuQq0RHcNpM6is1OzbFqZSS93n5ous1UXUk3zLsGtYmyQRmRxDKe38+dRPLnLn3R3K3MyMIAI1EHSSND37CoHDYm7YMMjow02Me0jQxPrU/wvF4vEMFtWnaTGYoQo9SxERWR6LUw3qq/hfgXceqWJy6o0Xky5pcX1B+s/7VZah+X+Dfd08TZ7jDxHYeyjsPXepPDOzKCy5GO6yDHzGlfUbPpnTp41z6o8jUzjO1yj0FaKKK2FAUw4rxizhxN58o3mCdJiTA2p/VX5+wQuWQDoDKk+Uj/igOeMc8WbPwKbsqWBTUEAAzIB01idqb47ne22ELjNZu3FIQPplYgwSwkR6/lVBS291cWyIxARbSAKfCPF6fOn+A4RcvY8AIQvQOQuCuXbsRIJneKAirK3Uuoeqct3U5ZXMVBJDaAwSc0+Yqq3bbs7MJCNcaCPMSSPaGmtJxPKWNUIyWlPTlQGuySGIBefTffzqncX5av4WSyrcHUyhrdwNvABgHMBrGo89qAr14MVmRoGGfNuJj4Y31iaTxKE6F/I6ba7+R3H6VNHg112KPcth4zdIMC0DLud4kDWueGcOtuue8dGcW1iACxgx9TQFeuqN+077QRB7aHevbdpmYOVJEgExIPlVj4PhxbuYpbiBmtjMBH4RO0+YinF3BqMJeuWmzWjluofLKQSPlH8O1ARv9FXCUAVBA1UsAdY2GteC0yZgWUZVJIeexEDQGSZAFSXF+Cs2KS/mVLYVSzFoMgnQDuYioXjh62IzoJQEaTBgQCQKAVa0czqVBBUeEAjz2j0/SiziCoGUZUygMIBJBiIkEjaexpe7cl2ARjnhAwGgaSJJ7CTv2g+VNGvPaY2rqkMhKZxJBKysj84NALZlGYgqXiFOp0MbjbQ0i1vMqxlVTEgDcxI+WlOExIcZlAzSFE6Agn13gR9TXJR8rr8GoBgGQSRpl7es0B3dYFl8AYaa9x61yml38TH0HnT/iHDrtl0Djp238IJQySNyCdPL60jw7CXbgexa1vltFJ1ZfQiDESf1oCPVDatsXaXbZQZjeueJHNlCGZAAA11+XerPw/la9cNzNYtk2iouqGgxuVnfNl27ajWoTh1pVQFQV3jNMHaQZErqYB30+oDe4g2iXySGOilTGkjuPOpvg1m1ewpw7t0zMq0abzr86q7uCMiO+SZCt2Hr86V4fgsS4a5aS4yqYhQd4EyPnQFo4Hy+bGLQNdturK8ZTtEb/AFpfgttcTfxAdEBskpbAWZAZ5OWfERA+tVq0l4Mzw0/C0qwjaATGnnrG9HDMSbJY5gD8RAmRoT/vQFjxHCkNywLVubhYh1Nt7KsACSQGBiPSd6OLcLsi018QOk4S4ttswgMARqB4gTtTJeN3WuK5d2Ns6a6CQDIJ30IFOcZx65eR7Llf2kZpAAUSNo1mRuaAm8RxO5hjZwti8ba3SDkCzoJkhgQRrEifL1m1cP50ysyvPTw6RdJ1ctlDZx/Zj571CvwPEXUw1wWEuZIYXlKlgojwjX8Wx9qbNw69a4gxa0Qt62pKbkgqARA3YEEfL1oDSsDx+1cQPJUEAjMIOomAJ1NPcLjUufAwNZbetXbXES9xGW2LSogP7pgkjtObQ+1WPk/Bsl2E6QsjMYt2ihBM/EQ2WSfTWgLvRRRQBXjKCIIkV7RQCVuyFEIFUeQEfpXeQTMCdp7xXVILjLZLAOpKfEAwke47UBH80j+rt7j9axfGXA2EvlLt3wXZLXR8RDA5U/syI0rU+auL22ZcOL4tsTrKghjGiBiQA8xAJA9ajr32dLdM4rEO6DXIoy/nr+QmgKLxHF2kxj2riqmezreBhv7s9vl3qDbiBs4e1ZwzZnBYu2SfMyJG8fpVv5nwPDWw5uKowd8Hw23JJdRpoqloBiZA3BnzrPsRaBYLmgdPO3aQf0oB5iOZZZrgS2jdPpuGaS0ndV0JjX2B1qJ4biHA6PUKWbjBWOpAzEKSR5CdY7edOG4OTEhwGUMjkab6iYytpG3nSeBsKy3MgcmQqgJmYn+6NSfTtQF2u8AweARv6QxBxF6MosWCcy5suVsxI1Ak+LQyNDFVBXD5bdkOD1AobRvCzDKIyzmJ9YPlUnguXy9m5dkZcOoLSpnwpsI1MCNPQCvTbtKVZN1uAS28ZVgwqwDLNqB2HlQGh8z8n2hhbwwdoi+FlQrMSZYkgAmJPij1pflrla3atxi7Vl7zXD2DAeEaDT+yZmpTF4jLjkUg5bloqT2kMSJ9xI+dQ+Ivrh8bw7CKwhUeROplGAMe6tQEdguCWetftYaybj5mFx7wy21UmQqKhGqMoymJPiPnSOL5LZLV+91lckl/B/qAiAI1Ij12q0cPZfvGOsTldiHHs9sCR5w00x5N4ScBZvm8VVM0hRrosgnf8QiB6DvQHPNfCbWNwmGa9eWyihX6h7ZlG0kCTUHf5Wu4fGYS9avzbdshuqi5lLKYMmQwbUeWu1WZ1a7gbS2GtoxAFvqIpECRlAIIDZARIBjWo/jN+3g8JhcMzg3Oraygbwt1WMf2QNKAecu4Y2sfjLTXWum4lq6WaAZ8S7KAAAABoKrvDeWbRtXMVeS9fAuEW7FnMpJRiskBhmaQdyBAqz4i6F4nbuadNsO6M4IjMrqyqT5wT9ai+BcZtzi8KbxSL91rd1CJC3HL6SCJUsRqCO1AV7nnlNFtJisOrWgwytacaqTJGu4MyDM9oppyphy2AdVtm85uqemLvTY/9Mkh5BEanfWIqwcz4KcMUXHvcdmABvsoXvp4VAzeVZ9xbCvh7hV5Vgui9mGgDA7UBoeOwS3PvCM6w7WVMRKSVEE7Fu8+oqHXlu1de+lpLll7LqhZ9RcVjMgx5E9+486pq3WVCiMcrMpgE6mRvJ1OlSj8VxF3Kly85UOpChtQFIMn1kaTtpQE0/BrZ64tXmL2HCuHXKAzERr+4Jme0Uw47wxbBtJP7VrvjIL6rGggqBA01BPep7HcZTo3F/aXTcjS8ltVAGpzFQMwgd/KkuI2MVdsoLeGKWk8WZQ53GmVjIy67Db5UAjwvmS9hrL2rDC2GZ1Z3IJDGBmEgKIgQPUzJqxcr82WrdpGxee7fU6XIzEIQv4idRmzef51RUxD2cwLJJ3mJH/r1mrzwDk/7zhrV1GCypVkJ2IJ1DL6doEUBpWHu279tXEOjCRI/ge9L27YUQoAHkBFMeAcN+72EtTmyzrr3JPf3qQoAooooApDH3Ctt2GhCkj5A0vXjLIg6g0BkmF5jxJa8Ld57j285YQdOyrBnvPi+lRqYfEX16yK7XLgtEsoJLFGJuLJ7xpDEe9bDhOE2bbtct21V3EMQNwPOnaIAIAAHpQGQX+SbjDqX1toqXBct9VjDh2zG06DUdlIHyqzczfaCmFuLaCXLlwiRbtJmbLtJkiBV0xeHW4pVhPf59jWe8Q5YK8QGLN5rZ6eRlAHiAIghj20EiPmKAheJ8RbiGExdx8Nkuqws2uomW5DC2VnyJLkaGKj7HLHxYZcVb++i2HKFSwA0EFjuJjX1mKneI4hlTGPbUu5vW7ttQD4giWNPSSjDzp5juEG1iLmKs4a6+Ku2wg7oNtfLsJ9u1ARHGnwot8NGL6kuMiLb2zMLYltZgHLEefpSb8uWMO97qWrDWc6k3LzlQJiFyhTmuTEHQajvSnDsc121h/6mt42ItqzsJF+B8MjuNfSBTbCcSx7Ye7iFtrft3HLfCD0mWBGScxAAVgYgTQEonC1t3cdZsLrcsI4X+0wvKAJ/u1nuEtQC8knNOWf3dO2swNvarpxD7ytpcWb9ubqW7d4WgC9kRcYFokSMzfM1XOLrhEZ/uz3GRMptEgyzHIHz5gCAVLkaDWKAmeauarpw9nErC3DcTKFMghWLRPcECPnXFvjLXVs4q8oW/mi1uIbULpuQVnTaTTE8ZQKiNatuirKnSBGm0GD9KbYnifUu2ncQiNICnNrB17UA8vY7EXMZcbqgPaRfEFI+IHTc6+tJ8U4hib5ZTcFwIRPiKqNAd51MH86b3sSsYoyA7DwgKQSsGCTEEyWG+wFecHsh8N0x0yxOYq4kEe0z5a9qA5v4y+sWyWUKRkI1940iYPad6lcNxcmwVbD2+tnVOs1ubhU5/xkCG07QN6RshjdytkzLa8IUkhZZhrI38I+VR/DlvLdti8Wz5iBJUqbZRyYjY51Ty0JoCU4hfu3Latdy5F/ZwsgyoUnQbsQSZGu1QeP4alsS2VXZZAKkGNYIzAjXUaeR1qfw2LtDEKcUSMOjzlhtWhhsNySVAq581YTAY77veuYjpjKwVIAa4A2wBM6EEfOgKVbsWDgbIxC5rczGaNZY/P2p1wbFW8c9681sAWky21cZhHiOZlGp7aDtU79oHKNm3ZV1uZRbGqE6mSACqjuNttvaonlpMNaUscXZRxMqcykjTZSJYnyE/WgGGL4LhsQ+GyXbS3WYrdFjQEBWaQhJK/DHpIowvBMHevYmzhlupew+hLkEXN9iZYa9xHY1dMZy/cv9DEWXW4ijMpACmTudYkRpBg7yKY84pcwWHa+tu2l68wRmA8WzakjSRGmpoCs2uE2jYsYi7iBbF5Qvj2LHUAD/Nr5VYOWsfjLOIOFuuOnbtTaybMMw1JOpbcR2/Mp4DgNvF4DC2rltnC+LwtBXLm19R2j1rzhfEuviusEa3h0tFFd9MxLAzHloKAt2K5f4e157twdR3PiBYsB6QNvY1Z8KECgW8uUDQLsBWWcK4eWwvSKIxS4zKHkAguzAyNQdd60DlcP0ibgCsW2UkjYdyBNATFFFFAFFFFAFFFFAFeMsiDXtFAFcOgYQQCPUTXdFAcogAgAAelNsfxG3Zy9Rsudgq76sdhpTukMYUCy6ggHTSdfSe9AUy6mDt3GJs/Dc6zHM8KxmGJAyqTrA9KrPDeDYmxevOWlbli9aCuTnBeChjYGRrr3J7VfsViRZl7ZzCPhjc9l9SToPeq3znatXSou2r1xc8g2vwntOoOonsdjQGecPtXsPeu2SHDXLT22W3DZpUlc0A+GdP8AFUonLpGBa+QVcXSrqRrkIQK3tm0+dT3DOF3hhmXDo3WZ3C59HCZzGYt3C084Nw27rh77lnPhfUHLmnwyN4XI3ufagKLw3h7XcoESEgnXtlXKNPiH/ifSrHwzkx2hbpIzDLmCkwSymTMaRP1q18L4KuBR2usmb98zlWYAJ7gSdT5VzicPxAYhjav2TZ0Khl1jQnYecgGgKRzTyx93vZJkBPC0bggT8wwNNuN8Dt2bht4cvdW0mXOVO+x2EESBqNK1ZbOHtM928UTMWk3CIBknSdJiaibvBzcbDFSy2YzXVDHxnKpUEd9ZoDOsJwlAtvP1LDrb1uKhcNqWAdZXKROUEHUnXSKaHDX7b53MlBJn91onuZHh+UHzNaTicCuIW9ZvpYtgkiybV0G4YmMwKiG0GmvcVxxrE9PC23WyrPdsZS0bDJPbuST9KAjcJgMO+OW2lxbqXLLO2WCFZCkDvBIJMb6V5Zwdv7niXMk2L922p8lS7AHyBNWK9Y/rWDcAR07qn3K2yP8AtNRl3h9y5hOI2bQId8Rcy6/vdJifoSaAquJ5UxNxTfuNdvXIk6QzfX8hoKrHEcKFexbyyGMgnQrESNO5rXeHYR7OJRCcXem2c197p6SxoFFsHLmMfuz6nWqzx/lq6t5rgtMyZ2cFmbKJnWQDoAT4dKAiOGc14vC2QqXStpbrIo6asBJaAzMCYJVu4q2WudcNik6WOsMXtMCcmqEwcrCWB27GQD3O9VS5hkYNaFpyUaWJICZwSYOuYsCZiO+9Rr4TqLeC3Ee5cghVOwBjU/CPae1AbBy9zBgrx6NsFH0hbixmjUQ0lSe8Az6VI3MS5xPQ+7g2WXW4fOCdogjYe81XeVOUlOHi+GW4GEENrAVY0959avKiKAaWuF2lMhB/Aewp4KKKAKKKKAKKKKAKKKKAKKKKAKKKKAK8Ir2igERhkmcon2pvc4Wh2kfOn1FAQfHbaWbZvSwyAfCJJ2A7j0FJcqr1kGJZSC5JAY6+UnTfT6RVgZQdCJpG5dYMihCVaZYEALA0kbmTppQDfiWAR0ZWAKEEMpGhBmf41WuAcr4XBnrWnKC8FUZ7mhBMqFB1n03q5mouzwVTbVMQxxBVy4ZwNCZgCOwmKAiMXhxfw9w8Rspatq+xYkQCIaR3kxodaODcet3Lly2U6dlBCXmYBHgwMsx299jVnxGHW4pV1DKdwRIqh8TwFu4tjDshKPdYwNAAq3SBoZ3I+lAP1w/DbvUuqLRbXqOqAOsmCxMSNdZqT5Y4hhr1n9g+ZLYCeMQYAGpBAMEdz61Ub3KGGRLyW0uErb8QDmXBAfJ+Qo4vwezfvph1LIVQNdCmB05bICNmLOp17ZfUUBoFvD2SqkZSq/Cc0wYI0M+RIpa3aQEkATOvuABr6wBWXrwO21tLajppcvr1LYvB5Ch4YEbN5+3pSo5Lw/X6ANzN0jcLZthcdlUT5jK8+elAaLbst+00twT+zIBOkD4hO8zsa5XElEuNiOmiBjBB0yaRMj4j5Vm68MLW7C4S7et2r1xkuqx0It9SWgbSUO28ia9x/BE6QB66W7d9JTMh6knKGUA6at3jbagNAXAYXEJ1FRGV5OYCCT3M6GaYXeTLEMV0f8Ldx5g+YNPuA4RUL5GGXQFBEKw7xGhIIn5VL0BT+VeXb2ExFxsxNu7q4LBhmGxE+IeUbVcKKKAKKKKAKKKKAKKKKAKKKKAKKKKAKKKKAKKKKAKKKKAKi/6Nu9a9c+8OFuKFVNxbMDxLOk79u9SlFAJYW2VRVZi5A1Y6T66Uo3pXtFAckGNxPt/CabNw+2Y8Oxke8EfoTTuigG4wa5s0awAfWBH6VwOHW5Jy6kRPePKd4p3RQERZ5awyGUtIjZs0qiqZgiSQonQnfzp3/RyZw8eIKFnzCkkA6eZP1NPKKAZYbhdtAVUQJJjykkmPmTTbC8uYa2zutpAz/EQoBOoOpA/eAPvUtRQDbCYJbZYqNXILGNyBAn1jSnN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30" name="AutoShape 6" descr="data:image/jpeg;base64,/9j/4AAQSkZJRgABAQAAAQABAAD/2wCEAAkGBxQTEhUUExQWFhUXGR8bGRgYFx0dIRwdHR4YIyAfHRwfHCkgIBolHB4cITEiJSorLi4uHh8zODMsNygtLisBCgoKDg0OGhAQGzQlICU3Ny40LzIuLCswNDctNzQyNyssNCwxNzYsNy40KzQsKy8vLCwsLCwvLywsLCwsLCwsLP/AABEIAMwA9wMBIgACEQEDEQH/xAAbAAABBQEBAAAAAAAAAAAAAAAAAwQFBgcCAf/EAEIQAAIBAgQEBAMFBAkEAgMAAAECEQADBBIhMQUGE0EiUWFxMoGRBxRCobEjUsHwFSRicoKSotHhM7LC8UN0NFNz/8QAGgEBAAMBAQEAAAAAAAAAAAAAAAIDBAEFBv/EADARAAICAQEGAwcFAQEAAAAAAAABAgMRBAUSEyExUUGh4RQiMmGBkcFxsdHw8SMV/9oADAMBAAIRAxEAPwDcaKKKAKKKKAKKKKAKKKKAKK8ZgN9KBQHiOCJGorqim2FwnTzQzHMxY5iTE9l8h6UA5ops2NUXRa8WYqWBgxA9fOlri5gRqJ7gx9DQHtx4BOugnQSfkO5r0GvaKAKKK5uKSCAYPmO310oDqiivGWaA9ophxW5c8K2nRbjHQP3UfFEAnQa/xFPjQHtFFFAFFFFAFFFFAFFFFAFFFFAFFFFAFFFFAFcXlJUhTlMaGJg+cd64xdgXEZCSAwiRuPUetIcLw7W16ZgqsBDMkjzbQCfagHKEkRr5TET6imWCtmxaPWvG5lJJdhEDy0/kmpGkiyPmQlWjRl0PluPmKA5GS8gOjo0ESJBgyPzFL1zbthQFUAACABsBXoNAe1zOsR8/p/PyppgOJJdDFcwyMVbMpWCACd/Q0vikZkYI+RiNHADR6wdDQC1NyLnU3XpZNoObPO87ZY/OlEvAllBkrE/MSK8F4FQ20xE+vagG/CLVxbf7S6LxJJDhcog7Dc/X1p2igCAIAo10iI/mIr0GgCa9ri+5CkhSxAJCiJJ8hOkn1rpTQHtNsbYzAMBLpLIMxAzQQJggEa99KcGmfDOHJh0KJmIzFtTJk60A34ZcxFzpvcQWhDZ7ZgtMjKQQSAN+/l8n+LulEZgpcgEhRufQetN0e8bqwqiyUk5ic4byjb8/OnjGNdI70Ajw/ENctq7IbZP4W3Hv+tOK4VwQCDIPca/pXdAFFJ3rhEQpaSAYjQHvr2FKUAUV4qxtXtAFFFFAFFFFAFFFFAFFFFAFI4tGKMEIDwcpOwMGJ9K4xr3AF6ahjmAaTEL3NN+KYc4i2yWr3TYH418URuInePoY8qAX4YlxbSi8ytc1zFdtzEfKBXZw65i4UB4gMR7fUbVxiQSMi3Alxl8JIB23OXvvTkUAVHXnxFyw2RVtXvw5zmG/mPMfTyp5Zs5WY5mOYzBiF0Agabd9aVoBucOGtdO7DZlhu2bTXbalMPbyjKAAqwFidgBvTXE27fXtMwbPDZSA0Ad8xGntNcXOKgXWQqwVUzlypyxO092iTHlQElTfBZ4PUCCGIUJMZRtM94qE4rzlhrGHGIZi1osEDKpkkz2MaaGlrnM9r7umITxI4zLJyysSTqNwPw0BI21vdZ8xTolRlABzBtZk7Ef8fNPCYBbBuMnUY3bgZgWzQTA0k6KN6ZnjbFrahQerBQqZ8MSS0gAdx8xUpicYqKGMkEgaCdyBt70B7jsN1LbpmZMwIzKYInuD515g7PTRUzM+UAZm1J7ST50ogAnXcydf5j2pu2OAudONf9xQDvNTbA4m3cGe22YNrMntpoDttSPDeHLae8ylouvmKkaBoAJHc5t6dOyW1k5VUA+QA3J/iaAVUyJ296SxNouMvhKmQ4IJlSCIGun502s483GXpJmtyQzzEaLBUEQ6mTJB0jvRc4jbNxrecqyFc3h0MicoJEEkeWtAMuFYY9Ur0Ws27BK24cZXDTJiST56xBMa1OU2N4W0Z7jqFBmdgB2/9+tMLGIvXMR8IGGChkuK48ZIGhEzGp3EaDWgJKwqr4Add4LSdSfPWJpakksKHZwoDEAFu5AmB8pNK0AkuIUsUzDMBJWdYPpStJDDqGL5RmIgtGpHvStAFFFFAFFFFAFFFFAFFFcs4ESQJMCe58vegOqZ5LWHR3Cqi6u5AiT3PvToOCSJEjceVNsY2uVrataKtnZiIAHYqdwaAb8E4paxSdVANCV1gkbEiRMSINPcTilTLmnxsFEAnUzG2w03OlQ3EeIIltVtPaXqITamFVoAgabqNJjsao+Mx3GBdsqTYVXcKLlrMVAO+YFp2GkfXWgNTv28ysskZgRI0InuPWqxe42cGzW7hz2bdtYuMwDFgPEWbaPM/lULi+ZEPEE4ewvF2WeoLhEHKzCADoIWJ867ayR99u2QL+JU5QrNIlVUiUkKG8R2idKAa43nK5irNxsLirNopqvhzZ47LIObykA1TeW8RxTM9+zauXxeBD5/h1JkiWUAyI0q3ck4rFtevLjrYtF7QyDKqjKrENoD5uN/SmXBr1m1hbTLibJuo/j+8XGi2AzFhbtKQM3lproZoBPk6196wlzB4vDjq4JRkRi6ksVfxPDbk6zsZkVUMdzm17IGRUt21yJZTwqoMTM6zAj5bVd73OGCt8RN9bua3dwwVyqk+JHlQdO6sfpUDyhwhcS2JUufu4c3wAsE7hZkfuE7UA+w/PFo4WzbUul5UVXuEAgInjYJrJL5Quw39KX5n58sm9hhYZnsi8t26SCNmEKAY2jP5SBUHxDE4S7iThfubEAgZrROckQToO3rvvTjhXLNl8Ulm6l1ElwmcFSWiEkwM2pG2hMUBLYu+9ziKYtOIWBhQVJU38pVQNVNo7kmfr6VLYnmy2+GxuKFx7VtXS0lxFDNuq51VoHxP37CazjDFLRm5Z8UlCjpmGYEgwARrIO9J8Twlr9llJHXXVMoHSysEOZQdjo47kGgNescTujG4axmZkOHa410kDqxlElQIBBIOnmKYcv8fxGKOItX7YW0qMUuCQpBkZWEwTGvyqmc28NbAXcIcNi7zJdWBdzmEDMg0IMZToY/s+lWng3L2Ma8HxOPW/h7bSEt3Sc5Blc4iMvmCT796Ae4DmbrYa2cKeqyiLlq3cRHWD+G2whhuO2kRUHxnmYXSvWtXAVYPYu/dxd20MZoy3VcMJG0V7xB/utqxif2OGglS17D2rty0moGS5ZYAg6Lqdm12IrQOCcctXrFm5a1tv8ACSsFjr4u0bMdtZoB3wP9phbXUDHOgJFxQCZ18SgQD6dqe2VYFgQoQRky7xGs9t9oqNs49MZZcWbjpmzKGykEEaGAwG1SOFtFERCSxCgFj3IA1PvQC9FJ2UyiMxb1MT+QFI4S+bqZsr29dmEHQ+RGx/SgF4OuvtA2+vea6UV7RQBRRRQBRRRQBSOJvZBOVm1Ahd9e/tS1VPnm8y22ym+DCj+roHfVuysCPckaCgLPekqwQgNBAPkab4A5kAdluOhhiBsw99iAaovKHELyrfB6yFbqy2IiWDKujR4cwWYiPwzTW3zB17N65nZVN8qhd2RWCBfhYK3uREnUdqA0F71i1cZiVW44GY6yQNqa3eI2k6lxX6hb8OaAAo2g6Aa6mO+tVRMSbgDEgyBtMR2idYqvcxcW+63Q+UMr2ypEx37H+e3lXhUbXlZq3S0t3LSfjyPQs0SjTv55k5zlxjD4u2lsYW5irO4NshcrKSujBgY32MGqRzFxvErZtWbOHOFtW2DIC2ZiVOniPrrGvuasvJ+GVMMhS0LQeWCAk6E6anvEVD/aHGazm2GY7+w/QmpQ2s5azgpLdzjPjy9fI49GlTxM8yPtc84674UVerEZksjqQN9ew+VQSW8bZe5ey37cjM7+Jf8AMasv2a4fO92+RAACL+p7eWX86uHFUFzD3QIMo0eUgH+Irmr2u6dRwkk0sZZ2nRKde+3zMguYy5dKtcuOWYx4szEz2FKrwXEGctm5o2sow+Ykaj2qR4A9s4vDKCbr5gSQNFOpZj6yI9K0bj3FVw1k3mBYAgQPUgfxq7XbRnp7Y1wjlv8Awr0+mjZByk8YMk+6m237RHUgaKwOvlAI296sXKfMyYezdsmzdfrAhmtsMyjUaCN9SZq7cOxtnG2MwXMjSCrCdR51WOA4FbPFrtsE+G1KDyU5dPWD3NV1bX3ozUoYlFZwTnosOOHlMXwHNuFsYh7nRv2utayG66DMrCYIA30jbyFK8M5pw9qxYsi7fxeS71HvujgqAZ0zS0+k7TXH2l4drlvDoolmumB65T/vU9g7KYLCgE+G0ksfM7k+5NcltjFMJ7uZSb5Z7fQLRZm455LxIzjvE3vXwRjcP90uOgC5VLoTHiaVzfFqTI0MVI4jhlk2sR+yQNbWbd1VtLMiZXIScsgDxjWO9RXIXEWxAxN1jq13byGUQB7CKl+IcdsWX6dx8rQDGU7GY2HoajbtiyFjr4WWuz9DsNFGUd7f5fp6kTzuwTC4NM4tqqAEnTsmmnmAaqXC+Ivgrhu2ctxbqlYclgZMnLERt+tXbD8wYdrtwm4MuRIkHebk6EeUVMYS7buKGTKymYIH1qE9uSh8VT+/oSjs9S6T8vUofCee3tAWreHsiyn/AMKMy+LMGzZjJ0YbDzqa5e5zGJxtsm29sv4db2ddQ2XKuRQupOvqKf8AFeIYZbd1C9sOFYRA0MH0pxwWypsWXCrmNtTOUTMDvFSe3MQ3nW/v6HFs/LwpCtvHX7Fm0yOT8b3LmIYFrdsAMU0XuIIn50+fmXEi5cueE21FuAJygOhhtpbxRMbA+hqn8l465ffFdZi5JGYGIOhXbaIUVI8zY69hxau2lVraEi4h0EMAFJPksbR3FaltWv2ngNY+ZS9HLhcRP6FjwXNGKVrCXLQfMwW6wI8JiWiDHh/iKvKuDsQfY1knKOJ6lln/ABG67E+rak/Qx7VduFY9cPZVrquOrcIXTNPxHMddAdSPQip6faMLrJ14xu+LOWaWUIRlnOSabi1kXuiXAuQDlMiZ8jsflT2qPxPihusGIVchlTAlfXNuD7U1wnHiXAXESSQIDg9x2msj29Tv7sYtruXLZ08ZbSNCorlTSVrFozsisCyRmHcTtNe4eeL0UUUAVDcb4CMQwbq3LcCCEOh/5qZooCu4Lk7Dot1Wz3OsFz52/czQRAEHxHXfal8ThsJhcOtt7aCzmhVK5hmYk6gg6kk61NMJ7xUVzPbU4ds3YqR7giKqus4dcp9k39idcd6Sj3KTi8QEy6ABnVQBsMxiBVb58whuNhVA+K4U+sH8gCa754xnTGG/+wjfJT/zVjv4VXa2x3tsWX3Ksv6Ma+Fpk6Ny/vvH0E1xN6v9A6wV0tDuhIHouUf+QqlfabiCj2SNwCRpOs+VTHDMb1eJX42tWgg+bSfzH5VHc4YTrY/CWokES3sCSfyBrVooqrUxcvBbz+2f2Kr3v1PHfH4LFwVjawaPcADC3ncbaxJ/2pHknFG7grTMZLZ5987VJ4/CLdttbaQrCDBgx70lwXhdvDWhatTkBJGYydTJ196yzujOEpS+Jyz9Of8AJbGDjJJdEsFL5RthryKBDWbzq0blcriD5iSP8tWnnHhT4nDGzbgMzLqewBBNVrg2HKcYuiTlYu0e4Vtv8VWTm/jLYWytxApJcLDTtB8vavU1tk56mqVfXdi15syURjGqal0yz3lrhC4HDZGcGCWd9hJ/gAAKguWuNfeeJ34AyC2cpjXQoN/XeKs5t28ZhlzLKXUDDzEjQj1FUb7NcN08ZeQ6siMpPqLig6fKqqPfrvsn8eP3foTs92VcY9DQr+FDPbYgHJJE9iREj5TVO+0LGMz2sKJCsM7HzAO38+Yqy8X4yLF3DWyP+u5WfKFMf6so+ZqN59wOax1lWXsyf8BjN+gPyqrQ4jfW7Oj6fd/knqOdc1Dr4/39Br9nDApfyiALgX3hQJrzmzlC7ir/AFUuogyBYIPYsZke9I/ZW02r5Iibs/6RXvOPM97DYgW0ICm2G1AOpLDy9K03cX2+fB6/4VQ3PZ47/QqHHODvhbmR3UyoJIJ09xExIrROQmnA2v8AF/3Gsw47xu5iL3UMTkyaDca9vnWmfZ6f6lb9C361o2pCS0kHP4s8/syrSNcaSj0KBzm39bxCz+LbX+z/AAmtR5cM4Wx//NfyFZhz1/8AnXx/cP1Ra0vlNpwln+7+hNU7SivZaWuy/YnpX/2mv71Kr9nzxi8Ynkzf6bhFXPFW0ui5ZYSCozD0aYP1B+lUrk/wcVxi+b3D9Xn+NTfHuJfd8dhiTCXUdG+RQg/It+tZdZU56j3euE19Fn8F1E1Grn3x5iXI9prQv2H+K3c+sjQj0IANSacauXcS2GbS3YTMB+8zxqfQKSB7mnZwoF03B+JQreuUyD+Z/KoC3cycVdf/ANmHUj3DN/BazxudkrZLxjz8s/ktcFFQT8H/ACI/aDinWwioYzN4tYJAjQeepBPtUv8AZPy4gH3rEsMwMW7baZdvEwPfy7DffaE+0iyTYt3B/wDHcE+zCP1ipHl7jqYlSqAzbVZJ2Pt9K3aXU+z6SE4Q3ubz8ufIz3VcS5xlLHTBsNu4GEggjzBpN0IYFAmp8ZO5AGkRufeovlG5NiPJiP0P8am6+n013GqjZ3R5NsNybj2CiiirysSxV4opYKXI/Cu59qUBr2igCoDm/EBbaAkDM3f0H/NT9VX7SLzrg2FtFZmYAT2A1JUblgAdvWs2spd1Eq4vDZbRYq7FJ+BkH2l38zWwp+FZkHuT/wACrnc4ugsdQMCcgIE9yP8AeqbftnF3BZtWrlwiGDIsjKfbtuNaY2uLuuZCjGGaPUEsRvtoCPlXhvZc7NPCLXOL6cueT0Fq4xtk88mS32cP+2xLMdwu531Y1ZxhgccbxIhbCouvdnct+QH1rOMJdKNKRlLQR69xPpuKetxbUaNqJJ08vQzP/NNXs66VrnHxWP0+XkKdTBQUX4MmftF4iVNpVPw+IwfPQfkDUj9n+N6lh5J0edfIgfxBqi8bxIuKMplpj606s4lbLdMkiFHz/wCe/wA6s/8AMctHuYxJEfakr8+BbbWHjjLN54YN/qy/wpP7UHAw9qSP+qN9fwtVaTHqYuCdPD6mSIj0muOKvnT+60+LbQfpUatFarqptdEl07HZ3w4c4rxL5yNdnB2xr4cywfRjH5EVHcAwXT4pjNNGQOP8bAn/AFA1U8JiwgOUyCZ0Pf8AmK9PEAt3qF2GZQkTuQSR+prlmgtjZdu9JfL5piOog4wz1X+E79qgP9WImQXIjz/Z1cOGYlcRh0ciRcTxD3EMP1rLuJ3zdKDMdCTrrpHvSmA4obduFc5V7hiPyrluz5y0taS95Z8O7Z2GpirpN9GXHkfAGw2KtEaLdAX1XL4T81j86mOKcGs4iOsueNhMR7Ea67HWNqzz+l3RiS7AvH4j20pb+nLmbLned4zt/vVNml1bt4scpvtnsTjdSobj5osnM+Iw+D+7lcHg+nnOZTaALeGB4tdZ1kztS32fvOF2A/aNoO22ny2qk8XxlxwM8sq6+JiSD/6pfhnEms2gA7KPiMEga/Pyitep099mjhCfOWSmqyuN7ceSGX2hqRj7vqqH/So/ga0Tkhpwdr0kfmay3jOLa9czNJO3iMmO21T/AAni11LQFssEXcyAJ771LWaO2emqqS5rHkjlF0I2zm+jH3Chl43fH70/min9aX+1FPDh38nYf5gD/wCNQDY1reIbEs+ZmGjLrECDPyrjjfGXxIVC0jdZiZ89vLT51FaG72mEsfCkn9sHXfDhSXd/kvnK/EutYWTLJAPr5H6VA853DaxmHvLvlI+jbf6jUDwLjXRWVYgtpoP51p/xzGjEW7ZOfrISdcuQq0RHcNpM6is1OzbFqZSS93n5ous1UXUk3zLsGtYmyQRmRxDKe38+dRPLnLn3R3K3MyMIAI1EHSSND37CoHDYm7YMMjow02Me0jQxPrU/wvF4vEMFtWnaTGYoQo9SxERWR6LUw3qq/hfgXceqWJy6o0Xky5pcX1B+s/7VZah+X+Dfd08TZ7jDxHYeyjsPXepPDOzKCy5GO6yDHzGlfUbPpnTp41z6o8jUzjO1yj0FaKKK2FAUw4rxizhxN58o3mCdJiTA2p/VX5+wQuWQDoDKk+Uj/igOeMc8WbPwKbsqWBTUEAAzIB01idqb47ne22ELjNZu3FIQPplYgwSwkR6/lVBS291cWyIxARbSAKfCPF6fOn+A4RcvY8AIQvQOQuCuXbsRIJneKAirK3Uuoeqct3U5ZXMVBJDaAwSc0+Yqq3bbs7MJCNcaCPMSSPaGmtJxPKWNUIyWlPTlQGuySGIBefTffzqncX5av4WSyrcHUyhrdwNvABgHMBrGo89qAr14MVmRoGGfNuJj4Y31iaTxKE6F/I6ba7+R3H6VNHg112KPcth4zdIMC0DLud4kDWueGcOtuue8dGcW1iACxgx9TQFeuqN+077QRB7aHevbdpmYOVJEgExIPlVj4PhxbuYpbiBmtjMBH4RO0+YinF3BqMJeuWmzWjluofLKQSPlH8O1ARv9FXCUAVBA1UsAdY2GteC0yZgWUZVJIeexEDQGSZAFSXF+Cs2KS/mVLYVSzFoMgnQDuYioXjh62IzoJQEaTBgQCQKAVa0czqVBBUeEAjz2j0/SiziCoGUZUygMIBJBiIkEjaexpe7cl2ARjnhAwGgaSJJ7CTv2g+VNGvPaY2rqkMhKZxJBKysj84NALZlGYgqXiFOp0MbjbQ0i1vMqxlVTEgDcxI+WlOExIcZlAzSFE6Agn13gR9TXJR8rr8GoBgGQSRpl7es0B3dYFl8AYaa9x61yml38TH0HnT/iHDrtl0Djp238IJQySNyCdPL60jw7CXbgexa1vltFJ1ZfQiDESf1oCPVDatsXaXbZQZjeueJHNlCGZAAA11+XerPw/la9cNzNYtk2iouqGgxuVnfNl27ajWoTh1pVQFQV3jNMHaQZErqYB30+oDe4g2iXySGOilTGkjuPOpvg1m1ewpw7t0zMq0abzr86q7uCMiO+SZCt2Hr86V4fgsS4a5aS4yqYhQd4EyPnQFo4Hy+bGLQNdturK8ZTtEb/AFpfgttcTfxAdEBskpbAWZAZ5OWfERA+tVq0l4Mzw0/C0qwjaATGnnrG9HDMSbJY5gD8RAmRoT/vQFjxHCkNywLVubhYh1Nt7KsACSQGBiPSd6OLcLsi018QOk4S4ttswgMARqB4gTtTJeN3WuK5d2Ns6a6CQDIJ30IFOcZx65eR7Llf2kZpAAUSNo1mRuaAm8RxO5hjZwti8ba3SDkCzoJkhgQRrEifL1m1cP50ysyvPTw6RdJ1ctlDZx/Zj571CvwPEXUw1wWEuZIYXlKlgojwjX8Wx9qbNw69a4gxa0Qt62pKbkgqARA3YEEfL1oDSsDx+1cQPJUEAjMIOomAJ1NPcLjUufAwNZbetXbXES9xGW2LSogP7pgkjtObQ+1WPk/Bsl2E6QsjMYt2ihBM/EQ2WSfTWgLvRRRQBXjKCIIkV7RQCVuyFEIFUeQEfpXeQTMCdp7xXVILjLZLAOpKfEAwke47UBH80j+rt7j9axfGXA2EvlLt3wXZLXR8RDA5U/syI0rU+auL22ZcOL4tsTrKghjGiBiQA8xAJA9ajr32dLdM4rEO6DXIoy/nr+QmgKLxHF2kxj2riqmezreBhv7s9vl3qDbiBs4e1ZwzZnBYu2SfMyJG8fpVv5nwPDWw5uKowd8Hw23JJdRpoqloBiZA3BnzrPsRaBYLmgdPO3aQf0oB5iOZZZrgS2jdPpuGaS0ndV0JjX2B1qJ4biHA6PUKWbjBWOpAzEKSR5CdY7edOG4OTEhwGUMjkab6iYytpG3nSeBsKy3MgcmQqgJmYn+6NSfTtQF2u8AweARv6QxBxF6MosWCcy5suVsxI1Ak+LQyNDFVBXD5bdkOD1AobRvCzDKIyzmJ9YPlUnguXy9m5dkZcOoLSpnwpsI1MCNPQCvTbtKVZN1uAS28ZVgwqwDLNqB2HlQGh8z8n2hhbwwdoi+FlQrMSZYkgAmJPij1pflrla3atxi7Vl7zXD2DAeEaDT+yZmpTF4jLjkUg5bloqT2kMSJ9xI+dQ+Ivrh8bw7CKwhUeROplGAMe6tQEdguCWetftYaybj5mFx7wy21UmQqKhGqMoymJPiPnSOL5LZLV+91lckl/B/qAiAI1Ij12q0cPZfvGOsTldiHHs9sCR5w00x5N4ScBZvm8VVM0hRrosgnf8QiB6DvQHPNfCbWNwmGa9eWyihX6h7ZlG0kCTUHf5Wu4fGYS9avzbdshuqi5lLKYMmQwbUeWu1WZ1a7gbS2GtoxAFvqIpECRlAIIDZARIBjWo/jN+3g8JhcMzg3Oraygbwt1WMf2QNKAecu4Y2sfjLTXWum4lq6WaAZ8S7KAAAABoKrvDeWbRtXMVeS9fAuEW7FnMpJRiskBhmaQdyBAqz4i6F4nbuadNsO6M4IjMrqyqT5wT9ai+BcZtzi8KbxSL91rd1CJC3HL6SCJUsRqCO1AV7nnlNFtJisOrWgwytacaqTJGu4MyDM9oppyphy2AdVtm85uqemLvTY/9Mkh5BEanfWIqwcz4KcMUXHvcdmABvsoXvp4VAzeVZ9xbCvh7hV5Vgui9mGgDA7UBoeOwS3PvCM6w7WVMRKSVEE7Fu8+oqHXlu1de+lpLll7LqhZ9RcVjMgx5E9+486pq3WVCiMcrMpgE6mRvJ1OlSj8VxF3Kly85UOpChtQFIMn1kaTtpQE0/BrZ64tXmL2HCuHXKAzERr+4Jme0Uw47wxbBtJP7VrvjIL6rGggqBA01BPep7HcZTo3F/aXTcjS8ltVAGpzFQMwgd/KkuI2MVdsoLeGKWk8WZQ53GmVjIy67Db5UAjwvmS9hrL2rDC2GZ1Z3IJDGBmEgKIgQPUzJqxcr82WrdpGxee7fU6XIzEIQv4idRmzef51RUxD2cwLJJ3mJH/r1mrzwDk/7zhrV1GCypVkJ2IJ1DL6doEUBpWHu279tXEOjCRI/ge9L27YUQoAHkBFMeAcN+72EtTmyzrr3JPf3qQoAooooApDH3Ctt2GhCkj5A0vXjLIg6g0BkmF5jxJa8Ld57j285YQdOyrBnvPi+lRqYfEX16yK7XLgtEsoJLFGJuLJ7xpDEe9bDhOE2bbtct21V3EMQNwPOnaIAIAAHpQGQX+SbjDqX1toqXBct9VjDh2zG06DUdlIHyqzczfaCmFuLaCXLlwiRbtJmbLtJkiBV0xeHW4pVhPf59jWe8Q5YK8QGLN5rZ6eRlAHiAIghj20EiPmKAheJ8RbiGExdx8Nkuqws2uomW5DC2VnyJLkaGKj7HLHxYZcVb++i2HKFSwA0EFjuJjX1mKneI4hlTGPbUu5vW7ttQD4giWNPSSjDzp5juEG1iLmKs4a6+Ku2wg7oNtfLsJ9u1ARHGnwot8NGL6kuMiLb2zMLYltZgHLEefpSb8uWMO97qWrDWc6k3LzlQJiFyhTmuTEHQajvSnDsc121h/6mt42ItqzsJF+B8MjuNfSBTbCcSx7Ye7iFtrft3HLfCD0mWBGScxAAVgYgTQEonC1t3cdZsLrcsI4X+0wvKAJ/u1nuEtQC8knNOWf3dO2swNvarpxD7ytpcWb9ubqW7d4WgC9kRcYFokSMzfM1XOLrhEZ/uz3GRMptEgyzHIHz5gCAVLkaDWKAmeauarpw9nErC3DcTKFMghWLRPcECPnXFvjLXVs4q8oW/mi1uIbULpuQVnTaTTE8ZQKiNatuirKnSBGm0GD9KbYnifUu2ncQiNICnNrB17UA8vY7EXMZcbqgPaRfEFI+IHTc6+tJ8U4hib5ZTcFwIRPiKqNAd51MH86b3sSsYoyA7DwgKQSsGCTEEyWG+wFecHsh8N0x0yxOYq4kEe0z5a9qA5v4y+sWyWUKRkI1940iYPad6lcNxcmwVbD2+tnVOs1ubhU5/xkCG07QN6RshjdytkzLa8IUkhZZhrI38I+VR/DlvLdti8Wz5iBJUqbZRyYjY51Ty0JoCU4hfu3Latdy5F/ZwsgyoUnQbsQSZGu1QeP4alsS2VXZZAKkGNYIzAjXUaeR1qfw2LtDEKcUSMOjzlhtWhhsNySVAq581YTAY77veuYjpjKwVIAa4A2wBM6EEfOgKVbsWDgbIxC5rczGaNZY/P2p1wbFW8c9681sAWky21cZhHiOZlGp7aDtU79oHKNm3ZV1uZRbGqE6mSACqjuNttvaonlpMNaUscXZRxMqcykjTZSJYnyE/WgGGL4LhsQ+GyXbS3WYrdFjQEBWaQhJK/DHpIowvBMHevYmzhlupew+hLkEXN9iZYa9xHY1dMZy/cv9DEWXW4ijMpACmTudYkRpBg7yKY84pcwWHa+tu2l68wRmA8WzakjSRGmpoCs2uE2jYsYi7iBbF5Qvj2LHUAD/Nr5VYOWsfjLOIOFuuOnbtTaybMMw1JOpbcR2/Mp4DgNvF4DC2rltnC+LwtBXLm19R2j1rzhfEuviusEa3h0tFFd9MxLAzHloKAt2K5f4e157twdR3PiBYsB6QNvY1Z8KECgW8uUDQLsBWWcK4eWwvSKIxS4zKHkAguzAyNQdd60DlcP0ibgCsW2UkjYdyBNATFFFFAFFFFAFFFFAFeMsiDXtFAFcOgYQQCPUTXdFAcogAgAAelNsfxG3Zy9Rsudgq76sdhpTukMYUCy6ggHTSdfSe9AUy6mDt3GJs/Dc6zHM8KxmGJAyqTrA9KrPDeDYmxevOWlbli9aCuTnBeChjYGRrr3J7VfsViRZl7ZzCPhjc9l9SToPeq3znatXSou2r1xc8g2vwntOoOonsdjQGecPtXsPeu2SHDXLT22W3DZpUlc0A+GdP8AFUonLpGBa+QVcXSrqRrkIQK3tm0+dT3DOF3hhmXDo3WZ3C59HCZzGYt3C084Nw27rh77lnPhfUHLmnwyN4XI3ufagKLw3h7XcoESEgnXtlXKNPiH/ifSrHwzkx2hbpIzDLmCkwSymTMaRP1q18L4KuBR2usmb98zlWYAJ7gSdT5VzicPxAYhjav2TZ0Khl1jQnYecgGgKRzTyx93vZJkBPC0bggT8wwNNuN8Dt2bht4cvdW0mXOVO+x2EESBqNK1ZbOHtM928UTMWk3CIBknSdJiaibvBzcbDFSy2YzXVDHxnKpUEd9ZoDOsJwlAtvP1LDrb1uKhcNqWAdZXKROUEHUnXSKaHDX7b53MlBJn91onuZHh+UHzNaTicCuIW9ZvpYtgkiybV0G4YmMwKiG0GmvcVxxrE9PC23WyrPdsZS0bDJPbuST9KAjcJgMO+OW2lxbqXLLO2WCFZCkDvBIJMb6V5Zwdv7niXMk2L922p8lS7AHyBNWK9Y/rWDcAR07qn3K2yP8AtNRl3h9y5hOI2bQId8Rcy6/vdJifoSaAquJ5UxNxTfuNdvXIk6QzfX8hoKrHEcKFexbyyGMgnQrESNO5rXeHYR7OJRCcXem2c197p6SxoFFsHLmMfuz6nWqzx/lq6t5rgtMyZ2cFmbKJnWQDoAT4dKAiOGc14vC2QqXStpbrIo6asBJaAzMCYJVu4q2WudcNik6WOsMXtMCcmqEwcrCWB27GQD3O9VS5hkYNaFpyUaWJICZwSYOuYsCZiO+9Rr4TqLeC3Ee5cghVOwBjU/CPae1AbBy9zBgrx6NsFH0hbixmjUQ0lSe8Az6VI3MS5xPQ+7g2WXW4fOCdogjYe81XeVOUlOHi+GW4GEENrAVY0959avKiKAaWuF2lMhB/Aewp4KKKAKKKKAKKKKAKKKKAKKKKAKKKKAK8Ir2igERhkmcon2pvc4Wh2kfOn1FAQfHbaWbZvSwyAfCJJ2A7j0FJcqr1kGJZSC5JAY6+UnTfT6RVgZQdCJpG5dYMihCVaZYEALA0kbmTppQDfiWAR0ZWAKEEMpGhBmf41WuAcr4XBnrWnKC8FUZ7mhBMqFB1n03q5mouzwVTbVMQxxBVy4ZwNCZgCOwmKAiMXhxfw9w8Rspatq+xYkQCIaR3kxodaODcet3Lly2U6dlBCXmYBHgwMsx299jVnxGHW4pV1DKdwRIqh8TwFu4tjDshKPdYwNAAq3SBoZ3I+lAP1w/DbvUuqLRbXqOqAOsmCxMSNdZqT5Y4hhr1n9g+ZLYCeMQYAGpBAMEdz61Ub3KGGRLyW0uErb8QDmXBAfJ+Qo4vwezfvph1LIVQNdCmB05bICNmLOp17ZfUUBoFvD2SqkZSq/Cc0wYI0M+RIpa3aQEkATOvuABr6wBWXrwO21tLajppcvr1LYvB5Ch4YEbN5+3pSo5Lw/X6ANzN0jcLZthcdlUT5jK8+elAaLbst+00twT+zIBOkD4hO8zsa5XElEuNiOmiBjBB0yaRMj4j5Vm68MLW7C4S7et2r1xkuqx0It9SWgbSUO28ia9x/BE6QB66W7d9JTMh6knKGUA6at3jbagNAXAYXEJ1FRGV5OYCCT3M6GaYXeTLEMV0f8Ldx5g+YNPuA4RUL5GGXQFBEKw7xGhIIn5VL0BT+VeXb2ExFxsxNu7q4LBhmGxE+IeUbVcKKKAKKKKAKKKKAKKKKAKKKKAKKKKAKKKKAKKKKAKKKKAKi/6Nu9a9c+8OFuKFVNxbMDxLOk79u9SlFAJYW2VRVZi5A1Y6T66Uo3pXtFAckGNxPt/CabNw+2Y8Oxke8EfoTTuigG4wa5s0awAfWBH6VwOHW5Jy6kRPePKd4p3RQERZ5awyGUtIjZs0qiqZgiSQonQnfzp3/RyZw8eIKFnzCkkA6eZP1NPKKAZYbhdtAVUQJJjykkmPmTTbC8uYa2zutpAz/EQoBOoOpA/eAPvUtRQDbCYJbZYqNXILGNyBAn1jSnN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32" name="AutoShape 8" descr="data:image/jpeg;base64,/9j/4AAQSkZJRgABAQAAAQABAAD/2wCEAAkGBxQTEhUUExQWFhUXGR8bGRgYFx0dIRwdHR4YIyAfHRwfHCkgIBolHB4cITEiJSorLi4uHh8zODMsNygtLisBCgoKDg0OGhAQGzQlICU3Ny40LzIuLCswNDctNzQyNyssNCwxNzYsNy40KzQsKy8vLCwsLCwvLywsLCwsLCwsLP/AABEIAMwA9wMBIgACEQEDEQH/xAAbAAABBQEBAAAAAAAAAAAAAAAAAwQFBgcCAf/EAEIQAAIBAgQEBAMFBAkEAgMAAAECEQADBBIhMQUGE0EiUWFxMoGRBxRCobEjUsHwFSRicoKSotHhM7LC8UN0NFNz/8QAGgEBAAMBAQEAAAAAAAAAAAAAAAIDBAEFBv/EADARAAICAQEGAwcFAQEAAAAAAAABAgMRBAUSEyExUUGh4RQiMmGBkcFxsdHw8SMV/9oADAMBAAIRAxEAPwDcaKKKAKKKKAKKKKAKKKKAKK8ZgN9KBQHiOCJGorqim2FwnTzQzHMxY5iTE9l8h6UA5ops2NUXRa8WYqWBgxA9fOlri5gRqJ7gx9DQHtx4BOugnQSfkO5r0GvaKAKKK5uKSCAYPmO310oDqiivGWaA9ophxW5c8K2nRbjHQP3UfFEAnQa/xFPjQHtFFFAFFFFAFFFFAFFFFAFFFFAFFFFAFFFFAFcXlJUhTlMaGJg+cd64xdgXEZCSAwiRuPUetIcLw7W16ZgqsBDMkjzbQCfagHKEkRr5TET6imWCtmxaPWvG5lJJdhEDy0/kmpGkiyPmQlWjRl0PluPmKA5GS8gOjo0ESJBgyPzFL1zbthQFUAACABsBXoNAe1zOsR8/p/PyppgOJJdDFcwyMVbMpWCACd/Q0vikZkYI+RiNHADR6wdDQC1NyLnU3XpZNoObPO87ZY/OlEvAllBkrE/MSK8F4FQ20xE+vagG/CLVxbf7S6LxJJDhcog7Dc/X1p2igCAIAo10iI/mIr0GgCa9ri+5CkhSxAJCiJJ8hOkn1rpTQHtNsbYzAMBLpLIMxAzQQJggEa99KcGmfDOHJh0KJmIzFtTJk60A34ZcxFzpvcQWhDZ7ZgtMjKQQSAN+/l8n+LulEZgpcgEhRufQetN0e8bqwqiyUk5ic4byjb8/OnjGNdI70Ajw/ENctq7IbZP4W3Hv+tOK4VwQCDIPca/pXdAFFJ3rhEQpaSAYjQHvr2FKUAUV4qxtXtAFFFFAFFFFAFFFFAFFFFAFI4tGKMEIDwcpOwMGJ9K4xr3AF6ahjmAaTEL3NN+KYc4i2yWr3TYH418URuInePoY8qAX4YlxbSi8ytc1zFdtzEfKBXZw65i4UB4gMR7fUbVxiQSMi3Alxl8JIB23OXvvTkUAVHXnxFyw2RVtXvw5zmG/mPMfTyp5Zs5WY5mOYzBiF0Agabd9aVoBucOGtdO7DZlhu2bTXbalMPbyjKAAqwFidgBvTXE27fXtMwbPDZSA0Ad8xGntNcXOKgXWQqwVUzlypyxO092iTHlQElTfBZ4PUCCGIUJMZRtM94qE4rzlhrGHGIZi1osEDKpkkz2MaaGlrnM9r7umITxI4zLJyysSTqNwPw0BI21vdZ8xTolRlABzBtZk7Ef8fNPCYBbBuMnUY3bgZgWzQTA0k6KN6ZnjbFrahQerBQqZ8MSS0gAdx8xUpicYqKGMkEgaCdyBt70B7jsN1LbpmZMwIzKYInuD515g7PTRUzM+UAZm1J7ST50ogAnXcydf5j2pu2OAudONf9xQDvNTbA4m3cGe22YNrMntpoDttSPDeHLae8ylouvmKkaBoAJHc5t6dOyW1k5VUA+QA3J/iaAVUyJ296SxNouMvhKmQ4IJlSCIGun502s483GXpJmtyQzzEaLBUEQ6mTJB0jvRc4jbNxrecqyFc3h0MicoJEEkeWtAMuFYY9Ur0Ws27BK24cZXDTJiST56xBMa1OU2N4W0Z7jqFBmdgB2/9+tMLGIvXMR8IGGChkuK48ZIGhEzGp3EaDWgJKwqr4Add4LSdSfPWJpakksKHZwoDEAFu5AmB8pNK0AkuIUsUzDMBJWdYPpStJDDqGL5RmIgtGpHvStAFFFFAFFFFAFFFFAFFFcs4ESQJMCe58vegOqZ5LWHR3Cqi6u5AiT3PvToOCSJEjceVNsY2uVrataKtnZiIAHYqdwaAb8E4paxSdVANCV1gkbEiRMSINPcTilTLmnxsFEAnUzG2w03OlQ3EeIIltVtPaXqITamFVoAgabqNJjsao+Mx3GBdsqTYVXcKLlrMVAO+YFp2GkfXWgNTv28ysskZgRI0InuPWqxe42cGzW7hz2bdtYuMwDFgPEWbaPM/lULi+ZEPEE4ewvF2WeoLhEHKzCADoIWJ867ayR99u2QL+JU5QrNIlVUiUkKG8R2idKAa43nK5irNxsLirNopqvhzZ47LIObykA1TeW8RxTM9+zauXxeBD5/h1JkiWUAyI0q3ck4rFtevLjrYtF7QyDKqjKrENoD5uN/SmXBr1m1hbTLibJuo/j+8XGi2AzFhbtKQM3lproZoBPk6196wlzB4vDjq4JRkRi6ksVfxPDbk6zsZkVUMdzm17IGRUt21yJZTwqoMTM6zAj5bVd73OGCt8RN9bua3dwwVyqk+JHlQdO6sfpUDyhwhcS2JUufu4c3wAsE7hZkfuE7UA+w/PFo4WzbUul5UVXuEAgInjYJrJL5Quw39KX5n58sm9hhYZnsi8t26SCNmEKAY2jP5SBUHxDE4S7iThfubEAgZrROckQToO3rvvTjhXLNl8Ulm6l1ElwmcFSWiEkwM2pG2hMUBLYu+9ziKYtOIWBhQVJU38pVQNVNo7kmfr6VLYnmy2+GxuKFx7VtXS0lxFDNuq51VoHxP37CazjDFLRm5Z8UlCjpmGYEgwARrIO9J8Twlr9llJHXXVMoHSysEOZQdjo47kGgNescTujG4axmZkOHa410kDqxlElQIBBIOnmKYcv8fxGKOItX7YW0qMUuCQpBkZWEwTGvyqmc28NbAXcIcNi7zJdWBdzmEDMg0IMZToY/s+lWng3L2Ma8HxOPW/h7bSEt3Sc5Blc4iMvmCT796Ae4DmbrYa2cKeqyiLlq3cRHWD+G2whhuO2kRUHxnmYXSvWtXAVYPYu/dxd20MZoy3VcMJG0V7xB/utqxif2OGglS17D2rty0moGS5ZYAg6Lqdm12IrQOCcctXrFm5a1tv8ACSsFjr4u0bMdtZoB3wP9phbXUDHOgJFxQCZ18SgQD6dqe2VYFgQoQRky7xGs9t9oqNs49MZZcWbjpmzKGykEEaGAwG1SOFtFERCSxCgFj3IA1PvQC9FJ2UyiMxb1MT+QFI4S+bqZsr29dmEHQ+RGx/SgF4OuvtA2+vea6UV7RQBRRRQBRRRQBSOJvZBOVm1Ahd9e/tS1VPnm8y22ym+DCj+roHfVuysCPckaCgLPekqwQgNBAPkab4A5kAdluOhhiBsw99iAaovKHELyrfB6yFbqy2IiWDKujR4cwWYiPwzTW3zB17N65nZVN8qhd2RWCBfhYK3uREnUdqA0F71i1cZiVW44GY6yQNqa3eI2k6lxX6hb8OaAAo2g6Aa6mO+tVRMSbgDEgyBtMR2idYqvcxcW+63Q+UMr2ypEx37H+e3lXhUbXlZq3S0t3LSfjyPQs0SjTv55k5zlxjD4u2lsYW5irO4NshcrKSujBgY32MGqRzFxvErZtWbOHOFtW2DIC2ZiVOniPrrGvuasvJ+GVMMhS0LQeWCAk6E6anvEVD/aHGazm2GY7+w/QmpQ2s5azgpLdzjPjy9fI49GlTxM8yPtc84674UVerEZksjqQN9ew+VQSW8bZe5ey37cjM7+Jf8AMasv2a4fO92+RAACL+p7eWX86uHFUFzD3QIMo0eUgH+Irmr2u6dRwkk0sZZ2nRKde+3zMguYy5dKtcuOWYx4szEz2FKrwXEGctm5o2sow+Ykaj2qR4A9s4vDKCbr5gSQNFOpZj6yI9K0bj3FVw1k3mBYAgQPUgfxq7XbRnp7Y1wjlv8Awr0+mjZByk8YMk+6m237RHUgaKwOvlAI296sXKfMyYezdsmzdfrAhmtsMyjUaCN9SZq7cOxtnG2MwXMjSCrCdR51WOA4FbPFrtsE+G1KDyU5dPWD3NV1bX3ozUoYlFZwTnosOOHlMXwHNuFsYh7nRv2utayG66DMrCYIA30jbyFK8M5pw9qxYsi7fxeS71HvujgqAZ0zS0+k7TXH2l4drlvDoolmumB65T/vU9g7KYLCgE+G0ksfM7k+5NcltjFMJ7uZSb5Z7fQLRZm455LxIzjvE3vXwRjcP90uOgC5VLoTHiaVzfFqTI0MVI4jhlk2sR+yQNbWbd1VtLMiZXIScsgDxjWO9RXIXEWxAxN1jq13byGUQB7CKl+IcdsWX6dx8rQDGU7GY2HoajbtiyFjr4WWuz9DsNFGUd7f5fp6kTzuwTC4NM4tqqAEnTsmmnmAaqXC+Ivgrhu2ctxbqlYclgZMnLERt+tXbD8wYdrtwm4MuRIkHebk6EeUVMYS7buKGTKymYIH1qE9uSh8VT+/oSjs9S6T8vUofCee3tAWreHsiyn/AMKMy+LMGzZjJ0YbDzqa5e5zGJxtsm29sv4db2ddQ2XKuRQupOvqKf8AFeIYZbd1C9sOFYRA0MH0pxwWypsWXCrmNtTOUTMDvFSe3MQ3nW/v6HFs/LwpCtvHX7Fm0yOT8b3LmIYFrdsAMU0XuIIn50+fmXEi5cueE21FuAJygOhhtpbxRMbA+hqn8l465ffFdZi5JGYGIOhXbaIUVI8zY69hxau2lVraEi4h0EMAFJPksbR3FaltWv2ngNY+ZS9HLhcRP6FjwXNGKVrCXLQfMwW6wI8JiWiDHh/iKvKuDsQfY1knKOJ6lln/ABG67E+rak/Qx7VduFY9cPZVrquOrcIXTNPxHMddAdSPQip6faMLrJ14xu+LOWaWUIRlnOSabi1kXuiXAuQDlMiZ8jsflT2qPxPihusGIVchlTAlfXNuD7U1wnHiXAXESSQIDg9x2msj29Tv7sYtruXLZ08ZbSNCorlTSVrFozsisCyRmHcTtNe4eeL0UUUAVDcb4CMQwbq3LcCCEOh/5qZooCu4Lk7Dot1Wz3OsFz52/czQRAEHxHXfal8ThsJhcOtt7aCzmhVK5hmYk6gg6kk61NMJ7xUVzPbU4ds3YqR7giKqus4dcp9k39idcd6Sj3KTi8QEy6ABnVQBsMxiBVb58whuNhVA+K4U+sH8gCa754xnTGG/+wjfJT/zVjv4VXa2x3tsWX3Ksv6Ma+Fpk6Ny/vvH0E1xN6v9A6wV0tDuhIHouUf+QqlfabiCj2SNwCRpOs+VTHDMb1eJX42tWgg+bSfzH5VHc4YTrY/CWokES3sCSfyBrVooqrUxcvBbz+2f2Kr3v1PHfH4LFwVjawaPcADC3ncbaxJ/2pHknFG7grTMZLZ5987VJ4/CLdttbaQrCDBgx70lwXhdvDWhatTkBJGYydTJ196yzujOEpS+Jyz9Of8AJbGDjJJdEsFL5RthryKBDWbzq0blcriD5iSP8tWnnHhT4nDGzbgMzLqewBBNVrg2HKcYuiTlYu0e4Vtv8VWTm/jLYWytxApJcLDTtB8vavU1tk56mqVfXdi15syURjGqal0yz3lrhC4HDZGcGCWd9hJ/gAAKguWuNfeeJ34AyC2cpjXQoN/XeKs5t28ZhlzLKXUDDzEjQj1FUb7NcN08ZeQ6siMpPqLig6fKqqPfrvsn8eP3foTs92VcY9DQr+FDPbYgHJJE9iREj5TVO+0LGMz2sKJCsM7HzAO38+Yqy8X4yLF3DWyP+u5WfKFMf6so+ZqN59wOax1lWXsyf8BjN+gPyqrQ4jfW7Oj6fd/knqOdc1Dr4/39Br9nDApfyiALgX3hQJrzmzlC7ir/AFUuogyBYIPYsZke9I/ZW02r5Iibs/6RXvOPM97DYgW0ICm2G1AOpLDy9K03cX2+fB6/4VQ3PZ47/QqHHODvhbmR3UyoJIJ09xExIrROQmnA2v8AF/3Gsw47xu5iL3UMTkyaDca9vnWmfZ6f6lb9C361o2pCS0kHP4s8/syrSNcaSj0KBzm39bxCz+LbX+z/AAmtR5cM4Wx//NfyFZhz1/8AnXx/cP1Ra0vlNpwln+7+hNU7SivZaWuy/YnpX/2mv71Kr9nzxi8Ynkzf6bhFXPFW0ui5ZYSCozD0aYP1B+lUrk/wcVxi+b3D9Xn+NTfHuJfd8dhiTCXUdG+RQg/It+tZdZU56j3euE19Fn8F1E1Grn3x5iXI9prQv2H+K3c+sjQj0IANSacauXcS2GbS3YTMB+8zxqfQKSB7mnZwoF03B+JQreuUyD+Z/KoC3cycVdf/ANmHUj3DN/BazxudkrZLxjz8s/ktcFFQT8H/ACI/aDinWwioYzN4tYJAjQeepBPtUv8AZPy4gH3rEsMwMW7baZdvEwPfy7DffaE+0iyTYt3B/wDHcE+zCP1ipHl7jqYlSqAzbVZJ2Pt9K3aXU+z6SE4Q3ubz8ufIz3VcS5xlLHTBsNu4GEggjzBpN0IYFAmp8ZO5AGkRufeovlG5NiPJiP0P8am6+n013GqjZ3R5NsNybj2CiiirysSxV4opYKXI/Cu59qUBr2igCoDm/EBbaAkDM3f0H/NT9VX7SLzrg2FtFZmYAT2A1JUblgAdvWs2spd1Eq4vDZbRYq7FJ+BkH2l38zWwp+FZkHuT/wACrnc4ugsdQMCcgIE9yP8AeqbftnF3BZtWrlwiGDIsjKfbtuNaY2uLuuZCjGGaPUEsRvtoCPlXhvZc7NPCLXOL6cueT0Fq4xtk88mS32cP+2xLMdwu531Y1ZxhgccbxIhbCouvdnct+QH1rOMJdKNKRlLQR69xPpuKetxbUaNqJJ08vQzP/NNXs66VrnHxWP0+XkKdTBQUX4MmftF4iVNpVPw+IwfPQfkDUj9n+N6lh5J0edfIgfxBqi8bxIuKMplpj606s4lbLdMkiFHz/wCe/wA6s/8AMctHuYxJEfakr8+BbbWHjjLN54YN/qy/wpP7UHAw9qSP+qN9fwtVaTHqYuCdPD6mSIj0muOKvnT+60+LbQfpUatFarqptdEl07HZ3w4c4rxL5yNdnB2xr4cywfRjH5EVHcAwXT4pjNNGQOP8bAn/AFA1U8JiwgOUyCZ0Pf8AmK9PEAt3qF2GZQkTuQSR+prlmgtjZdu9JfL5piOog4wz1X+E79qgP9WImQXIjz/Z1cOGYlcRh0ciRcTxD3EMP1rLuJ3zdKDMdCTrrpHvSmA4obduFc5V7hiPyrluz5y0taS95Z8O7Z2GpirpN9GXHkfAGw2KtEaLdAX1XL4T81j86mOKcGs4iOsueNhMR7Ea67HWNqzz+l3RiS7AvH4j20pb+nLmbLned4zt/vVNml1bt4scpvtnsTjdSobj5osnM+Iw+D+7lcHg+nnOZTaALeGB4tdZ1kztS32fvOF2A/aNoO22ny2qk8XxlxwM8sq6+JiSD/6pfhnEms2gA7KPiMEga/Pyitep099mjhCfOWSmqyuN7ceSGX2hqRj7vqqH/So/ga0Tkhpwdr0kfmay3jOLa9czNJO3iMmO21T/AAni11LQFssEXcyAJ771LWaO2emqqS5rHkjlF0I2zm+jH3Chl43fH70/min9aX+1FPDh38nYf5gD/wCNQDY1reIbEs+ZmGjLrECDPyrjjfGXxIVC0jdZiZ89vLT51FaG72mEsfCkn9sHXfDhSXd/kvnK/EutYWTLJAPr5H6VA853DaxmHvLvlI+jbf6jUDwLjXRWVYgtpoP51p/xzGjEW7ZOfrISdcuQq0RHcNpM6is1OzbFqZSS93n5ous1UXUk3zLsGtYmyQRmRxDKe38+dRPLnLn3R3K3MyMIAI1EHSSND37CoHDYm7YMMjow02Me0jQxPrU/wvF4vEMFtWnaTGYoQo9SxERWR6LUw3qq/hfgXceqWJy6o0Xky5pcX1B+s/7VZah+X+Dfd08TZ7jDxHYeyjsPXepPDOzKCy5GO6yDHzGlfUbPpnTp41z6o8jUzjO1yj0FaKKK2FAUw4rxizhxN58o3mCdJiTA2p/VX5+wQuWQDoDKk+Uj/igOeMc8WbPwKbsqWBTUEAAzIB01idqb47ne22ELjNZu3FIQPplYgwSwkR6/lVBS291cWyIxARbSAKfCPF6fOn+A4RcvY8AIQvQOQuCuXbsRIJneKAirK3Uuoeqct3U5ZXMVBJDaAwSc0+Yqq3bbs7MJCNcaCPMSSPaGmtJxPKWNUIyWlPTlQGuySGIBefTffzqncX5av4WSyrcHUyhrdwNvABgHMBrGo89qAr14MVmRoGGfNuJj4Y31iaTxKE6F/I6ba7+R3H6VNHg112KPcth4zdIMC0DLud4kDWueGcOtuue8dGcW1iACxgx9TQFeuqN+077QRB7aHevbdpmYOVJEgExIPlVj4PhxbuYpbiBmtjMBH4RO0+YinF3BqMJeuWmzWjluofLKQSPlH8O1ARv9FXCUAVBA1UsAdY2GteC0yZgWUZVJIeexEDQGSZAFSXF+Cs2KS/mVLYVSzFoMgnQDuYioXjh62IzoJQEaTBgQCQKAVa0czqVBBUeEAjz2j0/SiziCoGUZUygMIBJBiIkEjaexpe7cl2ARjnhAwGgaSJJ7CTv2g+VNGvPaY2rqkMhKZxJBKysj84NALZlGYgqXiFOp0MbjbQ0i1vMqxlVTEgDcxI+WlOExIcZlAzSFE6Agn13gR9TXJR8rr8GoBgGQSRpl7es0B3dYFl8AYaa9x61yml38TH0HnT/iHDrtl0Djp238IJQySNyCdPL60jw7CXbgexa1vltFJ1ZfQiDESf1oCPVDatsXaXbZQZjeueJHNlCGZAAA11+XerPw/la9cNzNYtk2iouqGgxuVnfNl27ajWoTh1pVQFQV3jNMHaQZErqYB30+oDe4g2iXySGOilTGkjuPOpvg1m1ewpw7t0zMq0abzr86q7uCMiO+SZCt2Hr86V4fgsS4a5aS4yqYhQd4EyPnQFo4Hy+bGLQNdturK8ZTtEb/AFpfgttcTfxAdEBskpbAWZAZ5OWfERA+tVq0l4Mzw0/C0qwjaATGnnrG9HDMSbJY5gD8RAmRoT/vQFjxHCkNywLVubhYh1Nt7KsACSQGBiPSd6OLcLsi018QOk4S4ttswgMARqB4gTtTJeN3WuK5d2Ns6a6CQDIJ30IFOcZx65eR7Llf2kZpAAUSNo1mRuaAm8RxO5hjZwti8ba3SDkCzoJkhgQRrEifL1m1cP50ysyvPTw6RdJ1ctlDZx/Zj571CvwPEXUw1wWEuZIYXlKlgojwjX8Wx9qbNw69a4gxa0Qt62pKbkgqARA3YEEfL1oDSsDx+1cQPJUEAjMIOomAJ1NPcLjUufAwNZbetXbXES9xGW2LSogP7pgkjtObQ+1WPk/Bsl2E6QsjMYt2ihBM/EQ2WSfTWgLvRRRQBXjKCIIkV7RQCVuyFEIFUeQEfpXeQTMCdp7xXVILjLZLAOpKfEAwke47UBH80j+rt7j9axfGXA2EvlLt3wXZLXR8RDA5U/syI0rU+auL22ZcOL4tsTrKghjGiBiQA8xAJA9ajr32dLdM4rEO6DXIoy/nr+QmgKLxHF2kxj2riqmezreBhv7s9vl3qDbiBs4e1ZwzZnBYu2SfMyJG8fpVv5nwPDWw5uKowd8Hw23JJdRpoqloBiZA3BnzrPsRaBYLmgdPO3aQf0oB5iOZZZrgS2jdPpuGaS0ndV0JjX2B1qJ4biHA6PUKWbjBWOpAzEKSR5CdY7edOG4OTEhwGUMjkab6iYytpG3nSeBsKy3MgcmQqgJmYn+6NSfTtQF2u8AweARv6QxBxF6MosWCcy5suVsxI1Ak+LQyNDFVBXD5bdkOD1AobRvCzDKIyzmJ9YPlUnguXy9m5dkZcOoLSpnwpsI1MCNPQCvTbtKVZN1uAS28ZVgwqwDLNqB2HlQGh8z8n2hhbwwdoi+FlQrMSZYkgAmJPij1pflrla3atxi7Vl7zXD2DAeEaDT+yZmpTF4jLjkUg5bloqT2kMSJ9xI+dQ+Ivrh8bw7CKwhUeROplGAMe6tQEdguCWetftYaybj5mFx7wy21UmQqKhGqMoymJPiPnSOL5LZLV+91lckl/B/qAiAI1Ij12q0cPZfvGOsTldiHHs9sCR5w00x5N4ScBZvm8VVM0hRrosgnf8QiB6DvQHPNfCbWNwmGa9eWyihX6h7ZlG0kCTUHf5Wu4fGYS9avzbdshuqi5lLKYMmQwbUeWu1WZ1a7gbS2GtoxAFvqIpECRlAIIDZARIBjWo/jN+3g8JhcMzg3Oraygbwt1WMf2QNKAecu4Y2sfjLTXWum4lq6WaAZ8S7KAAAABoKrvDeWbRtXMVeS9fAuEW7FnMpJRiskBhmaQdyBAqz4i6F4nbuadNsO6M4IjMrqyqT5wT9ai+BcZtzi8KbxSL91rd1CJC3HL6SCJUsRqCO1AV7nnlNFtJisOrWgwytacaqTJGu4MyDM9oppyphy2AdVtm85uqemLvTY/9Mkh5BEanfWIqwcz4KcMUXHvcdmABvsoXvp4VAzeVZ9xbCvh7hV5Vgui9mGgDA7UBoeOwS3PvCM6w7WVMRKSVEE7Fu8+oqHXlu1de+lpLll7LqhZ9RcVjMgx5E9+486pq3WVCiMcrMpgE6mRvJ1OlSj8VxF3Kly85UOpChtQFIMn1kaTtpQE0/BrZ64tXmL2HCuHXKAzERr+4Jme0Uw47wxbBtJP7VrvjIL6rGggqBA01BPep7HcZTo3F/aXTcjS8ltVAGpzFQMwgd/KkuI2MVdsoLeGKWk8WZQ53GmVjIy67Db5UAjwvmS9hrL2rDC2GZ1Z3IJDGBmEgKIgQPUzJqxcr82WrdpGxee7fU6XIzEIQv4idRmzef51RUxD2cwLJJ3mJH/r1mrzwDk/7zhrV1GCypVkJ2IJ1DL6doEUBpWHu279tXEOjCRI/ge9L27YUQoAHkBFMeAcN+72EtTmyzrr3JPf3qQoAooooApDH3Ctt2GhCkj5A0vXjLIg6g0BkmF5jxJa8Ld57j285YQdOyrBnvPi+lRqYfEX16yK7XLgtEsoJLFGJuLJ7xpDEe9bDhOE2bbtct21V3EMQNwPOnaIAIAAHpQGQX+SbjDqX1toqXBct9VjDh2zG06DUdlIHyqzczfaCmFuLaCXLlwiRbtJmbLtJkiBV0xeHW4pVhPf59jWe8Q5YK8QGLN5rZ6eRlAHiAIghj20EiPmKAheJ8RbiGExdx8Nkuqws2uomW5DC2VnyJLkaGKj7HLHxYZcVb++i2HKFSwA0EFjuJjX1mKneI4hlTGPbUu5vW7ttQD4giWNPSSjDzp5juEG1iLmKs4a6+Ku2wg7oNtfLsJ9u1ARHGnwot8NGL6kuMiLb2zMLYltZgHLEefpSb8uWMO97qWrDWc6k3LzlQJiFyhTmuTEHQajvSnDsc121h/6mt42ItqzsJF+B8MjuNfSBTbCcSx7Ye7iFtrft3HLfCD0mWBGScxAAVgYgTQEonC1t3cdZsLrcsI4X+0wvKAJ/u1nuEtQC8knNOWf3dO2swNvarpxD7ytpcWb9ubqW7d4WgC9kRcYFokSMzfM1XOLrhEZ/uz3GRMptEgyzHIHz5gCAVLkaDWKAmeauarpw9nErC3DcTKFMghWLRPcECPnXFvjLXVs4q8oW/mi1uIbULpuQVnTaTTE8ZQKiNatuirKnSBGm0GD9KbYnifUu2ncQiNICnNrB17UA8vY7EXMZcbqgPaRfEFI+IHTc6+tJ8U4hib5ZTcFwIRPiKqNAd51MH86b3sSsYoyA7DwgKQSsGCTEEyWG+wFecHsh8N0x0yxOYq4kEe0z5a9qA5v4y+sWyWUKRkI1940iYPad6lcNxcmwVbD2+tnVOs1ubhU5/xkCG07QN6RshjdytkzLa8IUkhZZhrI38I+VR/DlvLdti8Wz5iBJUqbZRyYjY51Ty0JoCU4hfu3Latdy5F/ZwsgyoUnQbsQSZGu1QeP4alsS2VXZZAKkGNYIzAjXUaeR1qfw2LtDEKcUSMOjzlhtWhhsNySVAq581YTAY77veuYjpjKwVIAa4A2wBM6EEfOgKVbsWDgbIxC5rczGaNZY/P2p1wbFW8c9681sAWky21cZhHiOZlGp7aDtU79oHKNm3ZV1uZRbGqE6mSACqjuNttvaonlpMNaUscXZRxMqcykjTZSJYnyE/WgGGL4LhsQ+GyXbS3WYrdFjQEBWaQhJK/DHpIowvBMHevYmzhlupew+hLkEXN9iZYa9xHY1dMZy/cv9DEWXW4ijMpACmTudYkRpBg7yKY84pcwWHa+tu2l68wRmA8WzakjSRGmpoCs2uE2jYsYi7iBbF5Qvj2LHUAD/Nr5VYOWsfjLOIOFuuOnbtTaybMMw1JOpbcR2/Mp4DgNvF4DC2rltnC+LwtBXLm19R2j1rzhfEuviusEa3h0tFFd9MxLAzHloKAt2K5f4e157twdR3PiBYsB6QNvY1Z8KECgW8uUDQLsBWWcK4eWwvSKIxS4zKHkAguzAyNQdd60DlcP0ibgCsW2UkjYdyBNATFFFFAFFFFAFFFFAFeMsiDXtFAFcOgYQQCPUTXdFAcogAgAAelNsfxG3Zy9Rsudgq76sdhpTukMYUCy6ggHTSdfSe9AUy6mDt3GJs/Dc6zHM8KxmGJAyqTrA9KrPDeDYmxevOWlbli9aCuTnBeChjYGRrr3J7VfsViRZl7ZzCPhjc9l9SToPeq3znatXSou2r1xc8g2vwntOoOonsdjQGecPtXsPeu2SHDXLT22W3DZpUlc0A+GdP8AFUonLpGBa+QVcXSrqRrkIQK3tm0+dT3DOF3hhmXDo3WZ3C59HCZzGYt3C084Nw27rh77lnPhfUHLmnwyN4XI3ufagKLw3h7XcoESEgnXtlXKNPiH/ifSrHwzkx2hbpIzDLmCkwSymTMaRP1q18L4KuBR2usmb98zlWYAJ7gSdT5VzicPxAYhjav2TZ0Khl1jQnYecgGgKRzTyx93vZJkBPC0bggT8wwNNuN8Dt2bht4cvdW0mXOVO+x2EESBqNK1ZbOHtM928UTMWk3CIBknSdJiaibvBzcbDFSy2YzXVDHxnKpUEd9ZoDOsJwlAtvP1LDrb1uKhcNqWAdZXKROUEHUnXSKaHDX7b53MlBJn91onuZHh+UHzNaTicCuIW9ZvpYtgkiybV0G4YmMwKiG0GmvcVxxrE9PC23WyrPdsZS0bDJPbuST9KAjcJgMO+OW2lxbqXLLO2WCFZCkDvBIJMb6V5Zwdv7niXMk2L922p8lS7AHyBNWK9Y/rWDcAR07qn3K2yP8AtNRl3h9y5hOI2bQId8Rcy6/vdJifoSaAquJ5UxNxTfuNdvXIk6QzfX8hoKrHEcKFexbyyGMgnQrESNO5rXeHYR7OJRCcXem2c197p6SxoFFsHLmMfuz6nWqzx/lq6t5rgtMyZ2cFmbKJnWQDoAT4dKAiOGc14vC2QqXStpbrIo6asBJaAzMCYJVu4q2WudcNik6WOsMXtMCcmqEwcrCWB27GQD3O9VS5hkYNaFpyUaWJICZwSYOuYsCZiO+9Rr4TqLeC3Ee5cghVOwBjU/CPae1AbBy9zBgrx6NsFH0hbixmjUQ0lSe8Az6VI3MS5xPQ+7g2WXW4fOCdogjYe81XeVOUlOHi+GW4GEENrAVY0959avKiKAaWuF2lMhB/Aewp4KKKAKKKKAKKKKAKKKKAKKKKAKKKKAK8Ir2igERhkmcon2pvc4Wh2kfOn1FAQfHbaWbZvSwyAfCJJ2A7j0FJcqr1kGJZSC5JAY6+UnTfT6RVgZQdCJpG5dYMihCVaZYEALA0kbmTppQDfiWAR0ZWAKEEMpGhBmf41WuAcr4XBnrWnKC8FUZ7mhBMqFB1n03q5mouzwVTbVMQxxBVy4ZwNCZgCOwmKAiMXhxfw9w8Rspatq+xYkQCIaR3kxodaODcet3Lly2U6dlBCXmYBHgwMsx299jVnxGHW4pV1DKdwRIqh8TwFu4tjDshKPdYwNAAq3SBoZ3I+lAP1w/DbvUuqLRbXqOqAOsmCxMSNdZqT5Y4hhr1n9g+ZLYCeMQYAGpBAMEdz61Ub3KGGRLyW0uErb8QDmXBAfJ+Qo4vwezfvph1LIVQNdCmB05bICNmLOp17ZfUUBoFvD2SqkZSq/Cc0wYI0M+RIpa3aQEkATOvuABr6wBWXrwO21tLajppcvr1LYvB5Ch4YEbN5+3pSo5Lw/X6ANzN0jcLZthcdlUT5jK8+elAaLbst+00twT+zIBOkD4hO8zsa5XElEuNiOmiBjBB0yaRMj4j5Vm68MLW7C4S7et2r1xkuqx0It9SWgbSUO28ia9x/BE6QB66W7d9JTMh6knKGUA6at3jbagNAXAYXEJ1FRGV5OYCCT3M6GaYXeTLEMV0f8Ldx5g+YNPuA4RUL5GGXQFBEKw7xGhIIn5VL0BT+VeXb2ExFxsxNu7q4LBhmGxE+IeUbVcKKKAKKKKAKKKKAKKKKAKKKKAKKKKAKKKKAKKKKAKKKKAKi/6Nu9a9c+8OFuKFVNxbMDxLOk79u9SlFAJYW2VRVZi5A1Y6T66Uo3pXtFAckGNxPt/CabNw+2Y8Oxke8EfoTTuigG4wa5s0awAfWBH6VwOHW5Jy6kRPePKd4p3RQERZ5awyGUtIjZs0qiqZgiSQonQnfzp3/RyZw8eIKFnzCkkA6eZP1NPKKAZYbhdtAVUQJJjykkmPmTTbC8uYa2zutpAz/EQoBOoOpA/eAPvUtRQDbCYJbZYqNXILGNyBAn1jSnN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4" name="Picture 10" descr="Mark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496944" cy="472856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C00000"/>
                </a:solidFill>
              </a:rPr>
              <a:t> </a:t>
            </a:r>
            <a:r>
              <a:rPr lang="es-CO" sz="3200" dirty="0">
                <a:solidFill>
                  <a:srgbClr val="C00000"/>
                </a:solidFill>
              </a:rPr>
              <a:t>Proceso mediante el cual las organizaciones crean valor para sus clientes y establecen relaciones sólidas con ellos obteniendo a cambio el valor de los clientes.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SLOGAN: FRASE CORTA PARA CADA IMAGEN</a:t>
            </a:r>
            <a:endParaRPr lang="es-CO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259426"/>
              </p:ext>
            </p:extLst>
          </p:nvPr>
        </p:nvGraphicFramePr>
        <p:xfrm>
          <a:off x="107504" y="1844829"/>
          <a:ext cx="8928992" cy="482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359"/>
                <a:gridCol w="6579633"/>
              </a:tblGrid>
              <a:tr h="438594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IMAGEN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SLOGAN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94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94"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94"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94"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94"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94"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94"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94"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94"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94"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5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dirty="0" smtClean="0"/>
              <a:t>ACTIVIDAD 5 DISEÑO DE CAMPAÑA PUBLICITARIA CON POWERPOINT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892480" cy="46805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CO" sz="4400" dirty="0" smtClean="0">
                <a:solidFill>
                  <a:schemeClr val="tx1"/>
                </a:solidFill>
              </a:rPr>
              <a:t>Crear </a:t>
            </a:r>
            <a:r>
              <a:rPr lang="es-CO" sz="4400" dirty="0">
                <a:solidFill>
                  <a:schemeClr val="tx1"/>
                </a:solidFill>
              </a:rPr>
              <a:t>un eslogan, </a:t>
            </a:r>
            <a:r>
              <a:rPr lang="es-CO" sz="4400" dirty="0" smtClean="0">
                <a:solidFill>
                  <a:schemeClr val="tx1"/>
                </a:solidFill>
              </a:rPr>
              <a:t>el cuerpo </a:t>
            </a:r>
            <a:r>
              <a:rPr lang="es-CO" sz="4400" dirty="0">
                <a:solidFill>
                  <a:schemeClr val="tx1"/>
                </a:solidFill>
              </a:rPr>
              <a:t>del texto, un logotipo, colocar información conocida y nueva en </a:t>
            </a:r>
            <a:r>
              <a:rPr lang="es-CO" sz="4400" dirty="0" smtClean="0">
                <a:solidFill>
                  <a:schemeClr val="tx1"/>
                </a:solidFill>
              </a:rPr>
              <a:t>un anuncio </a:t>
            </a:r>
            <a:r>
              <a:rPr lang="es-CO" sz="4400" dirty="0">
                <a:solidFill>
                  <a:schemeClr val="tx1"/>
                </a:solidFill>
              </a:rPr>
              <a:t>gráfico</a:t>
            </a:r>
            <a:r>
              <a:rPr lang="es-CO" sz="4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s-CO" sz="4400" dirty="0" smtClean="0">
                <a:solidFill>
                  <a:schemeClr val="tx1"/>
                </a:solidFill>
              </a:rPr>
              <a:t>ILUSTRAR LOS ANUNCIOS PUBLICITARIOS CON FOTOGRAFIAS.</a:t>
            </a:r>
          </a:p>
          <a:p>
            <a:pPr algn="l"/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971550" y="2205038"/>
            <a:ext cx="7056438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5400">
                <a:solidFill>
                  <a:srgbClr val="660033"/>
                </a:solidFill>
              </a:rPr>
              <a:t>DIFERENCIAS</a:t>
            </a:r>
          </a:p>
          <a:p>
            <a:pPr algn="ctr">
              <a:spcBef>
                <a:spcPct val="50000"/>
              </a:spcBef>
            </a:pPr>
            <a:r>
              <a:rPr lang="es-ES" sz="3600">
                <a:solidFill>
                  <a:srgbClr val="660033"/>
                </a:solidFill>
              </a:rPr>
              <a:t>Ejercicios de ATENCIÓN </a:t>
            </a:r>
          </a:p>
        </p:txBody>
      </p:sp>
      <p:sp useBgFill="1">
        <p:nvSpPr>
          <p:cNvPr id="2051" name="AutoShape 5">
            <a:hlinkClick r:id="" action="ppaction://hlinkshowjump?jump=nextslide" highlightClick="1">
              <a:snd r:embed="rId2" name="camera.wav"/>
            </a:hlinkClick>
          </p:cNvPr>
          <p:cNvSpPr>
            <a:spLocks noChangeArrowheads="1"/>
          </p:cNvSpPr>
          <p:nvPr/>
        </p:nvSpPr>
        <p:spPr bwMode="auto">
          <a:xfrm>
            <a:off x="2700338" y="5516563"/>
            <a:ext cx="3886200" cy="719137"/>
          </a:xfrm>
          <a:prstGeom prst="actionButtonForwardNex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00113" y="2060575"/>
            <a:ext cx="7056437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800"/>
              <a:t>Mira con atención las imágenes y encuentra la diferencia</a:t>
            </a:r>
          </a:p>
        </p:txBody>
      </p:sp>
      <p:sp useBgFill="1">
        <p:nvSpPr>
          <p:cNvPr id="3075" name="AutoShape 3">
            <a:hlinkClick r:id="" action="ppaction://hlinkshowjump?jump=nextslide" highlightClick="1">
              <a:snd r:embed="rId2" name="camera.wav"/>
            </a:hlinkClick>
          </p:cNvPr>
          <p:cNvSpPr>
            <a:spLocks noChangeArrowheads="1"/>
          </p:cNvSpPr>
          <p:nvPr/>
        </p:nvSpPr>
        <p:spPr bwMode="auto">
          <a:xfrm>
            <a:off x="2700338" y="5516563"/>
            <a:ext cx="3886200" cy="719137"/>
          </a:xfrm>
          <a:prstGeom prst="actionButtonForwardNex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" name="1 CuadroTexto"/>
          <p:cNvSpPr txBox="1"/>
          <p:nvPr/>
        </p:nvSpPr>
        <p:spPr>
          <a:xfrm>
            <a:off x="755576" y="4746511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smtClean="0">
                <a:solidFill>
                  <a:srgbClr val="FF0000"/>
                </a:solidFill>
              </a:rPr>
              <a:t>EJERCICIO 6: </a:t>
            </a:r>
            <a:r>
              <a:rPr lang="es-CO" b="1" dirty="0" smtClean="0">
                <a:solidFill>
                  <a:srgbClr val="FF0000"/>
                </a:solidFill>
              </a:rPr>
              <a:t>ESCRIBE LAS DIFERENCIAS PARA CADA IMAGEN </a:t>
            </a:r>
            <a:endParaRPr lang="es-CO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8"/>
          <p:cNvSpPr>
            <a:spLocks noChangeArrowheads="1"/>
          </p:cNvSpPr>
          <p:nvPr/>
        </p:nvSpPr>
        <p:spPr bwMode="auto">
          <a:xfrm>
            <a:off x="32226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4099" name="Rectangle 39"/>
          <p:cNvSpPr>
            <a:spLocks noChangeArrowheads="1"/>
          </p:cNvSpPr>
          <p:nvPr/>
        </p:nvSpPr>
        <p:spPr bwMode="auto">
          <a:xfrm>
            <a:off x="82708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4100" name="Rectangle 40"/>
          <p:cNvSpPr>
            <a:spLocks noChangeArrowheads="1"/>
          </p:cNvSpPr>
          <p:nvPr/>
        </p:nvSpPr>
        <p:spPr bwMode="auto">
          <a:xfrm>
            <a:off x="133032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4101" name="Rectangle 41"/>
          <p:cNvSpPr>
            <a:spLocks noChangeArrowheads="1"/>
          </p:cNvSpPr>
          <p:nvPr/>
        </p:nvSpPr>
        <p:spPr bwMode="auto">
          <a:xfrm>
            <a:off x="18351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4102" name="Rectangle 42"/>
          <p:cNvSpPr>
            <a:spLocks noChangeArrowheads="1"/>
          </p:cNvSpPr>
          <p:nvPr/>
        </p:nvSpPr>
        <p:spPr bwMode="auto">
          <a:xfrm>
            <a:off x="233838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4103" name="Rectangle 43"/>
          <p:cNvSpPr>
            <a:spLocks noChangeArrowheads="1"/>
          </p:cNvSpPr>
          <p:nvPr/>
        </p:nvSpPr>
        <p:spPr bwMode="auto">
          <a:xfrm>
            <a:off x="28432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4104" name="Rectangle 44"/>
          <p:cNvSpPr>
            <a:spLocks noChangeArrowheads="1"/>
          </p:cNvSpPr>
          <p:nvPr/>
        </p:nvSpPr>
        <p:spPr bwMode="auto">
          <a:xfrm>
            <a:off x="33464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4105" name="Rectangle 45"/>
          <p:cNvSpPr>
            <a:spLocks noChangeArrowheads="1"/>
          </p:cNvSpPr>
          <p:nvPr/>
        </p:nvSpPr>
        <p:spPr bwMode="auto">
          <a:xfrm>
            <a:off x="385127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4106" name="Rectangle 46"/>
          <p:cNvSpPr>
            <a:spLocks noChangeArrowheads="1"/>
          </p:cNvSpPr>
          <p:nvPr/>
        </p:nvSpPr>
        <p:spPr bwMode="auto">
          <a:xfrm>
            <a:off x="43545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4107" name="Rectangle 47"/>
          <p:cNvSpPr>
            <a:spLocks noChangeArrowheads="1"/>
          </p:cNvSpPr>
          <p:nvPr/>
        </p:nvSpPr>
        <p:spPr bwMode="auto">
          <a:xfrm>
            <a:off x="48577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4108" name="Rectangle 48"/>
          <p:cNvSpPr>
            <a:spLocks noChangeArrowheads="1"/>
          </p:cNvSpPr>
          <p:nvPr/>
        </p:nvSpPr>
        <p:spPr bwMode="auto">
          <a:xfrm>
            <a:off x="536257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4109" name="Rectangle 49"/>
          <p:cNvSpPr>
            <a:spLocks noChangeArrowheads="1"/>
          </p:cNvSpPr>
          <p:nvPr/>
        </p:nvSpPr>
        <p:spPr bwMode="auto">
          <a:xfrm>
            <a:off x="58658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4110" name="Rectangle 50"/>
          <p:cNvSpPr>
            <a:spLocks noChangeArrowheads="1"/>
          </p:cNvSpPr>
          <p:nvPr/>
        </p:nvSpPr>
        <p:spPr bwMode="auto">
          <a:xfrm>
            <a:off x="637063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4111" name="Rectangle 51"/>
          <p:cNvSpPr>
            <a:spLocks noChangeArrowheads="1"/>
          </p:cNvSpPr>
          <p:nvPr/>
        </p:nvSpPr>
        <p:spPr bwMode="auto">
          <a:xfrm>
            <a:off x="687546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4112" name="Rectangle 52"/>
          <p:cNvSpPr>
            <a:spLocks noChangeArrowheads="1"/>
          </p:cNvSpPr>
          <p:nvPr/>
        </p:nvSpPr>
        <p:spPr bwMode="auto">
          <a:xfrm>
            <a:off x="738028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4113" name="Rectangle 53"/>
          <p:cNvSpPr>
            <a:spLocks noChangeArrowheads="1"/>
          </p:cNvSpPr>
          <p:nvPr/>
        </p:nvSpPr>
        <p:spPr bwMode="auto">
          <a:xfrm>
            <a:off x="788352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4114" name="Rectangle 54"/>
          <p:cNvSpPr>
            <a:spLocks noChangeArrowheads="1"/>
          </p:cNvSpPr>
          <p:nvPr/>
        </p:nvSpPr>
        <p:spPr bwMode="auto">
          <a:xfrm>
            <a:off x="83883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pic>
        <p:nvPicPr>
          <p:cNvPr id="4115" name="Picture 61" descr="AJEDREZ"/>
          <p:cNvPicPr>
            <a:picLocks noChangeAspect="1" noChangeArrowheads="1"/>
          </p:cNvPicPr>
          <p:nvPr/>
        </p:nvPicPr>
        <p:blipFill>
          <a:blip r:embed="rId2" cstate="print"/>
          <a:srcRect l="7507" r="7507"/>
          <a:stretch>
            <a:fillRect/>
          </a:stretch>
        </p:blipFill>
        <p:spPr bwMode="auto">
          <a:xfrm>
            <a:off x="974725" y="1628775"/>
            <a:ext cx="32861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62" descr="AJEDREZ">
            <a:hlinkClick r:id="" action="ppaction://noaction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" cstate="print"/>
          <a:srcRect l="7507" r="7507"/>
          <a:stretch>
            <a:fillRect/>
          </a:stretch>
        </p:blipFill>
        <p:spPr bwMode="auto">
          <a:xfrm>
            <a:off x="4859338" y="1628775"/>
            <a:ext cx="32861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7" name="Rectangle 63">
            <a:hlinkClick r:id="" action="ppaction://hlinkshowjump?jump=nextslide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7235825" y="4868863"/>
            <a:ext cx="28892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32226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82708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5124" name="Rectangle 13"/>
          <p:cNvSpPr>
            <a:spLocks noChangeArrowheads="1"/>
          </p:cNvSpPr>
          <p:nvPr/>
        </p:nvSpPr>
        <p:spPr bwMode="auto">
          <a:xfrm>
            <a:off x="133032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18351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5126" name="Rectangle 15"/>
          <p:cNvSpPr>
            <a:spLocks noChangeArrowheads="1"/>
          </p:cNvSpPr>
          <p:nvPr/>
        </p:nvSpPr>
        <p:spPr bwMode="auto">
          <a:xfrm>
            <a:off x="233838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5127" name="Rectangle 16"/>
          <p:cNvSpPr>
            <a:spLocks noChangeArrowheads="1"/>
          </p:cNvSpPr>
          <p:nvPr/>
        </p:nvSpPr>
        <p:spPr bwMode="auto">
          <a:xfrm>
            <a:off x="28432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5128" name="Rectangle 17"/>
          <p:cNvSpPr>
            <a:spLocks noChangeArrowheads="1"/>
          </p:cNvSpPr>
          <p:nvPr/>
        </p:nvSpPr>
        <p:spPr bwMode="auto">
          <a:xfrm>
            <a:off x="33464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5129" name="Rectangle 18"/>
          <p:cNvSpPr>
            <a:spLocks noChangeArrowheads="1"/>
          </p:cNvSpPr>
          <p:nvPr/>
        </p:nvSpPr>
        <p:spPr bwMode="auto">
          <a:xfrm>
            <a:off x="385127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5130" name="Rectangle 19"/>
          <p:cNvSpPr>
            <a:spLocks noChangeArrowheads="1"/>
          </p:cNvSpPr>
          <p:nvPr/>
        </p:nvSpPr>
        <p:spPr bwMode="auto">
          <a:xfrm>
            <a:off x="43545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5131" name="Rectangle 20"/>
          <p:cNvSpPr>
            <a:spLocks noChangeArrowheads="1"/>
          </p:cNvSpPr>
          <p:nvPr/>
        </p:nvSpPr>
        <p:spPr bwMode="auto">
          <a:xfrm>
            <a:off x="48577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5132" name="Rectangle 21"/>
          <p:cNvSpPr>
            <a:spLocks noChangeArrowheads="1"/>
          </p:cNvSpPr>
          <p:nvPr/>
        </p:nvSpPr>
        <p:spPr bwMode="auto">
          <a:xfrm>
            <a:off x="536257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5133" name="Rectangle 22"/>
          <p:cNvSpPr>
            <a:spLocks noChangeArrowheads="1"/>
          </p:cNvSpPr>
          <p:nvPr/>
        </p:nvSpPr>
        <p:spPr bwMode="auto">
          <a:xfrm>
            <a:off x="58658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5134" name="Rectangle 23"/>
          <p:cNvSpPr>
            <a:spLocks noChangeArrowheads="1"/>
          </p:cNvSpPr>
          <p:nvPr/>
        </p:nvSpPr>
        <p:spPr bwMode="auto">
          <a:xfrm>
            <a:off x="637063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5135" name="Rectangle 24"/>
          <p:cNvSpPr>
            <a:spLocks noChangeArrowheads="1"/>
          </p:cNvSpPr>
          <p:nvPr/>
        </p:nvSpPr>
        <p:spPr bwMode="auto">
          <a:xfrm>
            <a:off x="687546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5136" name="Rectangle 25"/>
          <p:cNvSpPr>
            <a:spLocks noChangeArrowheads="1"/>
          </p:cNvSpPr>
          <p:nvPr/>
        </p:nvSpPr>
        <p:spPr bwMode="auto">
          <a:xfrm>
            <a:off x="738028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5137" name="Rectangle 26"/>
          <p:cNvSpPr>
            <a:spLocks noChangeArrowheads="1"/>
          </p:cNvSpPr>
          <p:nvPr/>
        </p:nvSpPr>
        <p:spPr bwMode="auto">
          <a:xfrm>
            <a:off x="788352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5138" name="Rectangle 27"/>
          <p:cNvSpPr>
            <a:spLocks noChangeArrowheads="1"/>
          </p:cNvSpPr>
          <p:nvPr/>
        </p:nvSpPr>
        <p:spPr bwMode="auto">
          <a:xfrm>
            <a:off x="83883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pic>
        <p:nvPicPr>
          <p:cNvPr id="5139" name="Picture 38" descr="BATERÍ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628775"/>
            <a:ext cx="4360862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39" descr="BATERÍA">
            <a:hlinkClick r:id="" action="ppaction://noaction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0" y="1628775"/>
            <a:ext cx="4360863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1" name="Rectangle 40">
            <a:hlinkClick r:id="" action="ppaction://hlinkshowjump?jump=nextslide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5867400" y="5734050"/>
            <a:ext cx="288925" cy="252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ChangeArrowheads="1"/>
          </p:cNvSpPr>
          <p:nvPr/>
        </p:nvSpPr>
        <p:spPr bwMode="auto">
          <a:xfrm>
            <a:off x="32226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6147" name="Rectangle 12"/>
          <p:cNvSpPr>
            <a:spLocks noChangeArrowheads="1"/>
          </p:cNvSpPr>
          <p:nvPr/>
        </p:nvSpPr>
        <p:spPr bwMode="auto">
          <a:xfrm>
            <a:off x="8270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133032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6149" name="Rectangle 14"/>
          <p:cNvSpPr>
            <a:spLocks noChangeArrowheads="1"/>
          </p:cNvSpPr>
          <p:nvPr/>
        </p:nvSpPr>
        <p:spPr bwMode="auto">
          <a:xfrm>
            <a:off x="18351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6150" name="Rectangle 15"/>
          <p:cNvSpPr>
            <a:spLocks noChangeArrowheads="1"/>
          </p:cNvSpPr>
          <p:nvPr/>
        </p:nvSpPr>
        <p:spPr bwMode="auto">
          <a:xfrm>
            <a:off x="233838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6151" name="Rectangle 16"/>
          <p:cNvSpPr>
            <a:spLocks noChangeArrowheads="1"/>
          </p:cNvSpPr>
          <p:nvPr/>
        </p:nvSpPr>
        <p:spPr bwMode="auto">
          <a:xfrm>
            <a:off x="28432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6152" name="Rectangle 17"/>
          <p:cNvSpPr>
            <a:spLocks noChangeArrowheads="1"/>
          </p:cNvSpPr>
          <p:nvPr/>
        </p:nvSpPr>
        <p:spPr bwMode="auto">
          <a:xfrm>
            <a:off x="33464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6153" name="Rectangle 18"/>
          <p:cNvSpPr>
            <a:spLocks noChangeArrowheads="1"/>
          </p:cNvSpPr>
          <p:nvPr/>
        </p:nvSpPr>
        <p:spPr bwMode="auto">
          <a:xfrm>
            <a:off x="385127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6154" name="Rectangle 19"/>
          <p:cNvSpPr>
            <a:spLocks noChangeArrowheads="1"/>
          </p:cNvSpPr>
          <p:nvPr/>
        </p:nvSpPr>
        <p:spPr bwMode="auto">
          <a:xfrm>
            <a:off x="43545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6155" name="Rectangle 20"/>
          <p:cNvSpPr>
            <a:spLocks noChangeArrowheads="1"/>
          </p:cNvSpPr>
          <p:nvPr/>
        </p:nvSpPr>
        <p:spPr bwMode="auto">
          <a:xfrm>
            <a:off x="48577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6156" name="Rectangle 21"/>
          <p:cNvSpPr>
            <a:spLocks noChangeArrowheads="1"/>
          </p:cNvSpPr>
          <p:nvPr/>
        </p:nvSpPr>
        <p:spPr bwMode="auto">
          <a:xfrm>
            <a:off x="536257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6157" name="Rectangle 22"/>
          <p:cNvSpPr>
            <a:spLocks noChangeArrowheads="1"/>
          </p:cNvSpPr>
          <p:nvPr/>
        </p:nvSpPr>
        <p:spPr bwMode="auto">
          <a:xfrm>
            <a:off x="58658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6158" name="Rectangle 23"/>
          <p:cNvSpPr>
            <a:spLocks noChangeArrowheads="1"/>
          </p:cNvSpPr>
          <p:nvPr/>
        </p:nvSpPr>
        <p:spPr bwMode="auto">
          <a:xfrm>
            <a:off x="637063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6159" name="Rectangle 24"/>
          <p:cNvSpPr>
            <a:spLocks noChangeArrowheads="1"/>
          </p:cNvSpPr>
          <p:nvPr/>
        </p:nvSpPr>
        <p:spPr bwMode="auto">
          <a:xfrm>
            <a:off x="687546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6160" name="Rectangle 25"/>
          <p:cNvSpPr>
            <a:spLocks noChangeArrowheads="1"/>
          </p:cNvSpPr>
          <p:nvPr/>
        </p:nvSpPr>
        <p:spPr bwMode="auto">
          <a:xfrm>
            <a:off x="738028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6161" name="Rectangle 26"/>
          <p:cNvSpPr>
            <a:spLocks noChangeArrowheads="1"/>
          </p:cNvSpPr>
          <p:nvPr/>
        </p:nvSpPr>
        <p:spPr bwMode="auto">
          <a:xfrm>
            <a:off x="788352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6162" name="Rectangle 27"/>
          <p:cNvSpPr>
            <a:spLocks noChangeArrowheads="1"/>
          </p:cNvSpPr>
          <p:nvPr/>
        </p:nvSpPr>
        <p:spPr bwMode="auto">
          <a:xfrm>
            <a:off x="83883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pic>
        <p:nvPicPr>
          <p:cNvPr id="6163" name="Picture 38" descr="ARDI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989138"/>
            <a:ext cx="39433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39" descr="ARDILLA">
            <a:hlinkClick r:id="" action="ppaction://noaction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989138"/>
            <a:ext cx="39433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5" name="Oval 41">
            <a:hlinkClick r:id="" action="ppaction://hlinkshowjump?jump=nextslide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5364163" y="4149725"/>
            <a:ext cx="503237" cy="6461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32226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7171" name="Rectangle 12"/>
          <p:cNvSpPr>
            <a:spLocks noChangeArrowheads="1"/>
          </p:cNvSpPr>
          <p:nvPr/>
        </p:nvSpPr>
        <p:spPr bwMode="auto">
          <a:xfrm>
            <a:off x="8270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133032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7173" name="Rectangle 14"/>
          <p:cNvSpPr>
            <a:spLocks noChangeArrowheads="1"/>
          </p:cNvSpPr>
          <p:nvPr/>
        </p:nvSpPr>
        <p:spPr bwMode="auto">
          <a:xfrm>
            <a:off x="18351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7174" name="Rectangle 15"/>
          <p:cNvSpPr>
            <a:spLocks noChangeArrowheads="1"/>
          </p:cNvSpPr>
          <p:nvPr/>
        </p:nvSpPr>
        <p:spPr bwMode="auto">
          <a:xfrm>
            <a:off x="233838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7175" name="Rectangle 16"/>
          <p:cNvSpPr>
            <a:spLocks noChangeArrowheads="1"/>
          </p:cNvSpPr>
          <p:nvPr/>
        </p:nvSpPr>
        <p:spPr bwMode="auto">
          <a:xfrm>
            <a:off x="28432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7176" name="Rectangle 17"/>
          <p:cNvSpPr>
            <a:spLocks noChangeArrowheads="1"/>
          </p:cNvSpPr>
          <p:nvPr/>
        </p:nvSpPr>
        <p:spPr bwMode="auto">
          <a:xfrm>
            <a:off x="33464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7177" name="Rectangle 18"/>
          <p:cNvSpPr>
            <a:spLocks noChangeArrowheads="1"/>
          </p:cNvSpPr>
          <p:nvPr/>
        </p:nvSpPr>
        <p:spPr bwMode="auto">
          <a:xfrm>
            <a:off x="385127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7178" name="Rectangle 19"/>
          <p:cNvSpPr>
            <a:spLocks noChangeArrowheads="1"/>
          </p:cNvSpPr>
          <p:nvPr/>
        </p:nvSpPr>
        <p:spPr bwMode="auto">
          <a:xfrm>
            <a:off x="43545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7179" name="Rectangle 20"/>
          <p:cNvSpPr>
            <a:spLocks noChangeArrowheads="1"/>
          </p:cNvSpPr>
          <p:nvPr/>
        </p:nvSpPr>
        <p:spPr bwMode="auto">
          <a:xfrm>
            <a:off x="48577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7180" name="Rectangle 21"/>
          <p:cNvSpPr>
            <a:spLocks noChangeArrowheads="1"/>
          </p:cNvSpPr>
          <p:nvPr/>
        </p:nvSpPr>
        <p:spPr bwMode="auto">
          <a:xfrm>
            <a:off x="536257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7181" name="Rectangle 22"/>
          <p:cNvSpPr>
            <a:spLocks noChangeArrowheads="1"/>
          </p:cNvSpPr>
          <p:nvPr/>
        </p:nvSpPr>
        <p:spPr bwMode="auto">
          <a:xfrm>
            <a:off x="58658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7182" name="Rectangle 23"/>
          <p:cNvSpPr>
            <a:spLocks noChangeArrowheads="1"/>
          </p:cNvSpPr>
          <p:nvPr/>
        </p:nvSpPr>
        <p:spPr bwMode="auto">
          <a:xfrm>
            <a:off x="637063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7183" name="Rectangle 24"/>
          <p:cNvSpPr>
            <a:spLocks noChangeArrowheads="1"/>
          </p:cNvSpPr>
          <p:nvPr/>
        </p:nvSpPr>
        <p:spPr bwMode="auto">
          <a:xfrm>
            <a:off x="687546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7184" name="Rectangle 25"/>
          <p:cNvSpPr>
            <a:spLocks noChangeArrowheads="1"/>
          </p:cNvSpPr>
          <p:nvPr/>
        </p:nvSpPr>
        <p:spPr bwMode="auto">
          <a:xfrm>
            <a:off x="738028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7185" name="Rectangle 26"/>
          <p:cNvSpPr>
            <a:spLocks noChangeArrowheads="1"/>
          </p:cNvSpPr>
          <p:nvPr/>
        </p:nvSpPr>
        <p:spPr bwMode="auto">
          <a:xfrm>
            <a:off x="788352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7186" name="Rectangle 27"/>
          <p:cNvSpPr>
            <a:spLocks noChangeArrowheads="1"/>
          </p:cNvSpPr>
          <p:nvPr/>
        </p:nvSpPr>
        <p:spPr bwMode="auto">
          <a:xfrm>
            <a:off x="83883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pic>
        <p:nvPicPr>
          <p:cNvPr id="7187" name="Picture 37" descr="BARRIG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0188" y="1484313"/>
            <a:ext cx="3019425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38" descr="BARRI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484313"/>
            <a:ext cx="3019425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Oval 39">
            <a:hlinkClick r:id="" action="ppaction://hlinkshowjump?jump=nextslide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6372225" y="4292600"/>
            <a:ext cx="431800" cy="5048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8" descr="BOLSA2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1225" y="1196975"/>
            <a:ext cx="359568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32226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196" name="Rectangle 12"/>
          <p:cNvSpPr>
            <a:spLocks noChangeArrowheads="1"/>
          </p:cNvSpPr>
          <p:nvPr/>
        </p:nvSpPr>
        <p:spPr bwMode="auto">
          <a:xfrm>
            <a:off x="8270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197" name="Rectangle 13"/>
          <p:cNvSpPr>
            <a:spLocks noChangeArrowheads="1"/>
          </p:cNvSpPr>
          <p:nvPr/>
        </p:nvSpPr>
        <p:spPr bwMode="auto">
          <a:xfrm>
            <a:off x="133032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18351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199" name="Rectangle 15"/>
          <p:cNvSpPr>
            <a:spLocks noChangeArrowheads="1"/>
          </p:cNvSpPr>
          <p:nvPr/>
        </p:nvSpPr>
        <p:spPr bwMode="auto">
          <a:xfrm>
            <a:off x="233838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200" name="Rectangle 16"/>
          <p:cNvSpPr>
            <a:spLocks noChangeArrowheads="1"/>
          </p:cNvSpPr>
          <p:nvPr/>
        </p:nvSpPr>
        <p:spPr bwMode="auto">
          <a:xfrm>
            <a:off x="28432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201" name="Rectangle 17"/>
          <p:cNvSpPr>
            <a:spLocks noChangeArrowheads="1"/>
          </p:cNvSpPr>
          <p:nvPr/>
        </p:nvSpPr>
        <p:spPr bwMode="auto">
          <a:xfrm>
            <a:off x="33464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202" name="Rectangle 18"/>
          <p:cNvSpPr>
            <a:spLocks noChangeArrowheads="1"/>
          </p:cNvSpPr>
          <p:nvPr/>
        </p:nvSpPr>
        <p:spPr bwMode="auto">
          <a:xfrm>
            <a:off x="385127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203" name="Rectangle 19"/>
          <p:cNvSpPr>
            <a:spLocks noChangeArrowheads="1"/>
          </p:cNvSpPr>
          <p:nvPr/>
        </p:nvSpPr>
        <p:spPr bwMode="auto">
          <a:xfrm>
            <a:off x="43545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204" name="Rectangle 20"/>
          <p:cNvSpPr>
            <a:spLocks noChangeArrowheads="1"/>
          </p:cNvSpPr>
          <p:nvPr/>
        </p:nvSpPr>
        <p:spPr bwMode="auto">
          <a:xfrm>
            <a:off x="48577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205" name="Rectangle 21"/>
          <p:cNvSpPr>
            <a:spLocks noChangeArrowheads="1"/>
          </p:cNvSpPr>
          <p:nvPr/>
        </p:nvSpPr>
        <p:spPr bwMode="auto">
          <a:xfrm>
            <a:off x="536257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206" name="Rectangle 22"/>
          <p:cNvSpPr>
            <a:spLocks noChangeArrowheads="1"/>
          </p:cNvSpPr>
          <p:nvPr/>
        </p:nvSpPr>
        <p:spPr bwMode="auto">
          <a:xfrm>
            <a:off x="58658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207" name="Rectangle 23"/>
          <p:cNvSpPr>
            <a:spLocks noChangeArrowheads="1"/>
          </p:cNvSpPr>
          <p:nvPr/>
        </p:nvSpPr>
        <p:spPr bwMode="auto">
          <a:xfrm>
            <a:off x="637063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208" name="Rectangle 24"/>
          <p:cNvSpPr>
            <a:spLocks noChangeArrowheads="1"/>
          </p:cNvSpPr>
          <p:nvPr/>
        </p:nvSpPr>
        <p:spPr bwMode="auto">
          <a:xfrm>
            <a:off x="687546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209" name="Rectangle 25"/>
          <p:cNvSpPr>
            <a:spLocks noChangeArrowheads="1"/>
          </p:cNvSpPr>
          <p:nvPr/>
        </p:nvSpPr>
        <p:spPr bwMode="auto">
          <a:xfrm>
            <a:off x="738028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210" name="Rectangle 26"/>
          <p:cNvSpPr>
            <a:spLocks noChangeArrowheads="1"/>
          </p:cNvSpPr>
          <p:nvPr/>
        </p:nvSpPr>
        <p:spPr bwMode="auto">
          <a:xfrm>
            <a:off x="788352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211" name="Rectangle 27"/>
          <p:cNvSpPr>
            <a:spLocks noChangeArrowheads="1"/>
          </p:cNvSpPr>
          <p:nvPr/>
        </p:nvSpPr>
        <p:spPr bwMode="auto">
          <a:xfrm>
            <a:off x="83883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212" name="Line 44"/>
          <p:cNvSpPr>
            <a:spLocks noChangeShapeType="1"/>
          </p:cNvSpPr>
          <p:nvPr/>
        </p:nvSpPr>
        <p:spPr bwMode="auto">
          <a:xfrm flipV="1">
            <a:off x="1982788" y="1052513"/>
            <a:ext cx="3165475" cy="14605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pic>
        <p:nvPicPr>
          <p:cNvPr id="8213" name="Picture 46" descr="BOLS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1196975"/>
            <a:ext cx="359568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4" name="Rectangle 47">
            <a:hlinkClick r:id="" action="ppaction://hlinkshowjump?jump=nextslide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 rot="-1078149">
            <a:off x="6845300" y="1876425"/>
            <a:ext cx="247650" cy="328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ChangeArrowheads="1"/>
          </p:cNvSpPr>
          <p:nvPr/>
        </p:nvSpPr>
        <p:spPr bwMode="auto">
          <a:xfrm>
            <a:off x="32226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219" name="Rectangle 12"/>
          <p:cNvSpPr>
            <a:spLocks noChangeArrowheads="1"/>
          </p:cNvSpPr>
          <p:nvPr/>
        </p:nvSpPr>
        <p:spPr bwMode="auto">
          <a:xfrm>
            <a:off x="8270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220" name="Rectangle 13"/>
          <p:cNvSpPr>
            <a:spLocks noChangeArrowheads="1"/>
          </p:cNvSpPr>
          <p:nvPr/>
        </p:nvSpPr>
        <p:spPr bwMode="auto">
          <a:xfrm>
            <a:off x="133032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18351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222" name="Rectangle 15"/>
          <p:cNvSpPr>
            <a:spLocks noChangeArrowheads="1"/>
          </p:cNvSpPr>
          <p:nvPr/>
        </p:nvSpPr>
        <p:spPr bwMode="auto">
          <a:xfrm>
            <a:off x="23383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223" name="Rectangle 16"/>
          <p:cNvSpPr>
            <a:spLocks noChangeArrowheads="1"/>
          </p:cNvSpPr>
          <p:nvPr/>
        </p:nvSpPr>
        <p:spPr bwMode="auto">
          <a:xfrm>
            <a:off x="28432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224" name="Rectangle 17"/>
          <p:cNvSpPr>
            <a:spLocks noChangeArrowheads="1"/>
          </p:cNvSpPr>
          <p:nvPr/>
        </p:nvSpPr>
        <p:spPr bwMode="auto">
          <a:xfrm>
            <a:off x="33464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225" name="Rectangle 18"/>
          <p:cNvSpPr>
            <a:spLocks noChangeArrowheads="1"/>
          </p:cNvSpPr>
          <p:nvPr/>
        </p:nvSpPr>
        <p:spPr bwMode="auto">
          <a:xfrm>
            <a:off x="385127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226" name="Rectangle 19"/>
          <p:cNvSpPr>
            <a:spLocks noChangeArrowheads="1"/>
          </p:cNvSpPr>
          <p:nvPr/>
        </p:nvSpPr>
        <p:spPr bwMode="auto">
          <a:xfrm>
            <a:off x="43545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227" name="Rectangle 20"/>
          <p:cNvSpPr>
            <a:spLocks noChangeArrowheads="1"/>
          </p:cNvSpPr>
          <p:nvPr/>
        </p:nvSpPr>
        <p:spPr bwMode="auto">
          <a:xfrm>
            <a:off x="48577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228" name="Rectangle 21"/>
          <p:cNvSpPr>
            <a:spLocks noChangeArrowheads="1"/>
          </p:cNvSpPr>
          <p:nvPr/>
        </p:nvSpPr>
        <p:spPr bwMode="auto">
          <a:xfrm>
            <a:off x="536257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229" name="Rectangle 22"/>
          <p:cNvSpPr>
            <a:spLocks noChangeArrowheads="1"/>
          </p:cNvSpPr>
          <p:nvPr/>
        </p:nvSpPr>
        <p:spPr bwMode="auto">
          <a:xfrm>
            <a:off x="58658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230" name="Rectangle 23"/>
          <p:cNvSpPr>
            <a:spLocks noChangeArrowheads="1"/>
          </p:cNvSpPr>
          <p:nvPr/>
        </p:nvSpPr>
        <p:spPr bwMode="auto">
          <a:xfrm>
            <a:off x="637063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231" name="Rectangle 24"/>
          <p:cNvSpPr>
            <a:spLocks noChangeArrowheads="1"/>
          </p:cNvSpPr>
          <p:nvPr/>
        </p:nvSpPr>
        <p:spPr bwMode="auto">
          <a:xfrm>
            <a:off x="687546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232" name="Rectangle 25"/>
          <p:cNvSpPr>
            <a:spLocks noChangeArrowheads="1"/>
          </p:cNvSpPr>
          <p:nvPr/>
        </p:nvSpPr>
        <p:spPr bwMode="auto">
          <a:xfrm>
            <a:off x="738028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233" name="Rectangle 26"/>
          <p:cNvSpPr>
            <a:spLocks noChangeArrowheads="1"/>
          </p:cNvSpPr>
          <p:nvPr/>
        </p:nvSpPr>
        <p:spPr bwMode="auto">
          <a:xfrm>
            <a:off x="788352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234" name="Rectangle 27"/>
          <p:cNvSpPr>
            <a:spLocks noChangeArrowheads="1"/>
          </p:cNvSpPr>
          <p:nvPr/>
        </p:nvSpPr>
        <p:spPr bwMode="auto">
          <a:xfrm>
            <a:off x="83883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pic>
        <p:nvPicPr>
          <p:cNvPr id="9235" name="Picture 40" descr="camarero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12875"/>
            <a:ext cx="385921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41" descr="camarero-2">
            <a:hlinkClick r:id="" action="ppaction://noaction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538" y="1412875"/>
            <a:ext cx="385921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7" name="Oval 42">
            <a:hlinkClick r:id="" action="ppaction://hlinkshowjump?jump=nextslide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6948488" y="5446713"/>
            <a:ext cx="252412" cy="2873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6561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O" dirty="0" smtClean="0"/>
              <a:t>VIDEO DE COCA-COLA</a:t>
            </a:r>
            <a:br>
              <a:rPr lang="es-CO" dirty="0" smtClean="0"/>
            </a:br>
            <a:r>
              <a:rPr lang="es-CO" dirty="0" smtClean="0">
                <a:hlinkClick r:id="rId2"/>
              </a:rPr>
              <a:t>http://www.youtube.com/watch?hl=es&amp;gl=ES&amp;v=eRBQswQi1E8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CO" dirty="0">
                <a:solidFill>
                  <a:schemeClr val="tx1"/>
                </a:solidFill>
              </a:rPr>
              <a:t>El objetivo de la actividad</a:t>
            </a:r>
          </a:p>
          <a:p>
            <a:pPr algn="l"/>
            <a:r>
              <a:rPr lang="es-CO" dirty="0">
                <a:solidFill>
                  <a:schemeClr val="tx1"/>
                </a:solidFill>
              </a:rPr>
              <a:t>es que los alumnos sean capaces de responder a las siguientes </a:t>
            </a:r>
            <a:r>
              <a:rPr lang="es-CO" dirty="0" smtClean="0">
                <a:solidFill>
                  <a:schemeClr val="tx1"/>
                </a:solidFill>
              </a:rPr>
              <a:t>preguntas que </a:t>
            </a:r>
            <a:r>
              <a:rPr lang="es-CO" dirty="0">
                <a:solidFill>
                  <a:schemeClr val="tx1"/>
                </a:solidFill>
              </a:rPr>
              <a:t>el profesor les formulará, una vez visionado el vídeo. Para ello, </a:t>
            </a:r>
            <a:r>
              <a:rPr lang="es-CO" dirty="0" smtClean="0">
                <a:solidFill>
                  <a:schemeClr val="tx1"/>
                </a:solidFill>
              </a:rPr>
              <a:t>el profesor </a:t>
            </a:r>
            <a:r>
              <a:rPr lang="es-CO" dirty="0">
                <a:solidFill>
                  <a:schemeClr val="tx1"/>
                </a:solidFill>
              </a:rPr>
              <a:t>les pedirá que presten atención tanto a las imágenes como a </a:t>
            </a:r>
            <a:r>
              <a:rPr lang="es-CO" dirty="0" smtClean="0">
                <a:solidFill>
                  <a:schemeClr val="tx1"/>
                </a:solidFill>
              </a:rPr>
              <a:t>lo que </a:t>
            </a:r>
            <a:r>
              <a:rPr lang="es-CO" dirty="0">
                <a:solidFill>
                  <a:schemeClr val="tx1"/>
                </a:solidFill>
              </a:rPr>
              <a:t>dicen. Esta actividad se realizará de forma individual.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99592" y="6095149"/>
            <a:ext cx="7200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EJERCICIO 1 : VER VIDEO, CONTESTAR LAS PREGUNTAS</a:t>
            </a:r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ChangeArrowheads="1"/>
          </p:cNvSpPr>
          <p:nvPr/>
        </p:nvSpPr>
        <p:spPr bwMode="auto">
          <a:xfrm>
            <a:off x="32226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0243" name="Rectangle 12"/>
          <p:cNvSpPr>
            <a:spLocks noChangeArrowheads="1"/>
          </p:cNvSpPr>
          <p:nvPr/>
        </p:nvSpPr>
        <p:spPr bwMode="auto">
          <a:xfrm>
            <a:off x="8270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0244" name="Rectangle 13"/>
          <p:cNvSpPr>
            <a:spLocks noChangeArrowheads="1"/>
          </p:cNvSpPr>
          <p:nvPr/>
        </p:nvSpPr>
        <p:spPr bwMode="auto">
          <a:xfrm>
            <a:off x="133032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0245" name="Rectangle 14"/>
          <p:cNvSpPr>
            <a:spLocks noChangeArrowheads="1"/>
          </p:cNvSpPr>
          <p:nvPr/>
        </p:nvSpPr>
        <p:spPr bwMode="auto">
          <a:xfrm>
            <a:off x="18351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0246" name="Rectangle 15"/>
          <p:cNvSpPr>
            <a:spLocks noChangeArrowheads="1"/>
          </p:cNvSpPr>
          <p:nvPr/>
        </p:nvSpPr>
        <p:spPr bwMode="auto">
          <a:xfrm>
            <a:off x="23383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0247" name="Rectangle 16"/>
          <p:cNvSpPr>
            <a:spLocks noChangeArrowheads="1"/>
          </p:cNvSpPr>
          <p:nvPr/>
        </p:nvSpPr>
        <p:spPr bwMode="auto">
          <a:xfrm>
            <a:off x="284321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0248" name="Rectangle 17"/>
          <p:cNvSpPr>
            <a:spLocks noChangeArrowheads="1"/>
          </p:cNvSpPr>
          <p:nvPr/>
        </p:nvSpPr>
        <p:spPr bwMode="auto">
          <a:xfrm>
            <a:off x="33464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0249" name="Rectangle 18"/>
          <p:cNvSpPr>
            <a:spLocks noChangeArrowheads="1"/>
          </p:cNvSpPr>
          <p:nvPr/>
        </p:nvSpPr>
        <p:spPr bwMode="auto">
          <a:xfrm>
            <a:off x="385127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0250" name="Rectangle 19"/>
          <p:cNvSpPr>
            <a:spLocks noChangeArrowheads="1"/>
          </p:cNvSpPr>
          <p:nvPr/>
        </p:nvSpPr>
        <p:spPr bwMode="auto">
          <a:xfrm>
            <a:off x="43545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0251" name="Rectangle 20"/>
          <p:cNvSpPr>
            <a:spLocks noChangeArrowheads="1"/>
          </p:cNvSpPr>
          <p:nvPr/>
        </p:nvSpPr>
        <p:spPr bwMode="auto">
          <a:xfrm>
            <a:off x="48577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0252" name="Rectangle 21"/>
          <p:cNvSpPr>
            <a:spLocks noChangeArrowheads="1"/>
          </p:cNvSpPr>
          <p:nvPr/>
        </p:nvSpPr>
        <p:spPr bwMode="auto">
          <a:xfrm>
            <a:off x="536257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0253" name="Rectangle 22"/>
          <p:cNvSpPr>
            <a:spLocks noChangeArrowheads="1"/>
          </p:cNvSpPr>
          <p:nvPr/>
        </p:nvSpPr>
        <p:spPr bwMode="auto">
          <a:xfrm>
            <a:off x="58658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0254" name="Rectangle 23"/>
          <p:cNvSpPr>
            <a:spLocks noChangeArrowheads="1"/>
          </p:cNvSpPr>
          <p:nvPr/>
        </p:nvSpPr>
        <p:spPr bwMode="auto">
          <a:xfrm>
            <a:off x="637063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0255" name="Rectangle 24"/>
          <p:cNvSpPr>
            <a:spLocks noChangeArrowheads="1"/>
          </p:cNvSpPr>
          <p:nvPr/>
        </p:nvSpPr>
        <p:spPr bwMode="auto">
          <a:xfrm>
            <a:off x="687546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0256" name="Rectangle 25"/>
          <p:cNvSpPr>
            <a:spLocks noChangeArrowheads="1"/>
          </p:cNvSpPr>
          <p:nvPr/>
        </p:nvSpPr>
        <p:spPr bwMode="auto">
          <a:xfrm>
            <a:off x="738028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0257" name="Rectangle 26"/>
          <p:cNvSpPr>
            <a:spLocks noChangeArrowheads="1"/>
          </p:cNvSpPr>
          <p:nvPr/>
        </p:nvSpPr>
        <p:spPr bwMode="auto">
          <a:xfrm>
            <a:off x="788352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0258" name="Rectangle 27"/>
          <p:cNvSpPr>
            <a:spLocks noChangeArrowheads="1"/>
          </p:cNvSpPr>
          <p:nvPr/>
        </p:nvSpPr>
        <p:spPr bwMode="auto">
          <a:xfrm>
            <a:off x="83883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pic>
        <p:nvPicPr>
          <p:cNvPr id="10259" name="Picture 40" descr="BASURA"/>
          <p:cNvPicPr>
            <a:picLocks noChangeAspect="1" noChangeArrowheads="1"/>
          </p:cNvPicPr>
          <p:nvPr/>
        </p:nvPicPr>
        <p:blipFill>
          <a:blip r:embed="rId2" cstate="print"/>
          <a:srcRect l="5249" r="5249"/>
          <a:stretch>
            <a:fillRect/>
          </a:stretch>
        </p:blipFill>
        <p:spPr bwMode="auto">
          <a:xfrm>
            <a:off x="765175" y="1484313"/>
            <a:ext cx="38354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42" descr="BASURA">
            <a:hlinkClick r:id="" action="ppaction://noaction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" cstate="print"/>
          <a:srcRect l="5249" r="5249"/>
          <a:stretch>
            <a:fillRect/>
          </a:stretch>
        </p:blipFill>
        <p:spPr bwMode="auto">
          <a:xfrm>
            <a:off x="4697413" y="1484313"/>
            <a:ext cx="38354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1" name="Oval 43">
            <a:hlinkClick r:id="" action="ppaction://hlinkshowjump?jump=nextslide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6588125" y="4365625"/>
            <a:ext cx="288925" cy="5762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ChangeArrowheads="1"/>
          </p:cNvSpPr>
          <p:nvPr/>
        </p:nvSpPr>
        <p:spPr bwMode="auto">
          <a:xfrm>
            <a:off x="32226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1267" name="Rectangle 13"/>
          <p:cNvSpPr>
            <a:spLocks noChangeArrowheads="1"/>
          </p:cNvSpPr>
          <p:nvPr/>
        </p:nvSpPr>
        <p:spPr bwMode="auto">
          <a:xfrm>
            <a:off x="8270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1268" name="Rectangle 14"/>
          <p:cNvSpPr>
            <a:spLocks noChangeArrowheads="1"/>
          </p:cNvSpPr>
          <p:nvPr/>
        </p:nvSpPr>
        <p:spPr bwMode="auto">
          <a:xfrm>
            <a:off x="133032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1269" name="Rectangle 15"/>
          <p:cNvSpPr>
            <a:spLocks noChangeArrowheads="1"/>
          </p:cNvSpPr>
          <p:nvPr/>
        </p:nvSpPr>
        <p:spPr bwMode="auto">
          <a:xfrm>
            <a:off x="18351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1270" name="Rectangle 16"/>
          <p:cNvSpPr>
            <a:spLocks noChangeArrowheads="1"/>
          </p:cNvSpPr>
          <p:nvPr/>
        </p:nvSpPr>
        <p:spPr bwMode="auto">
          <a:xfrm>
            <a:off x="23383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1271" name="Rectangle 17"/>
          <p:cNvSpPr>
            <a:spLocks noChangeArrowheads="1"/>
          </p:cNvSpPr>
          <p:nvPr/>
        </p:nvSpPr>
        <p:spPr bwMode="auto">
          <a:xfrm>
            <a:off x="284321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1272" name="Rectangle 18"/>
          <p:cNvSpPr>
            <a:spLocks noChangeArrowheads="1"/>
          </p:cNvSpPr>
          <p:nvPr/>
        </p:nvSpPr>
        <p:spPr bwMode="auto">
          <a:xfrm>
            <a:off x="33464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1273" name="Rectangle 19"/>
          <p:cNvSpPr>
            <a:spLocks noChangeArrowheads="1"/>
          </p:cNvSpPr>
          <p:nvPr/>
        </p:nvSpPr>
        <p:spPr bwMode="auto">
          <a:xfrm>
            <a:off x="385127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1274" name="Rectangle 20"/>
          <p:cNvSpPr>
            <a:spLocks noChangeArrowheads="1"/>
          </p:cNvSpPr>
          <p:nvPr/>
        </p:nvSpPr>
        <p:spPr bwMode="auto">
          <a:xfrm>
            <a:off x="43545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1275" name="Rectangle 21"/>
          <p:cNvSpPr>
            <a:spLocks noChangeArrowheads="1"/>
          </p:cNvSpPr>
          <p:nvPr/>
        </p:nvSpPr>
        <p:spPr bwMode="auto">
          <a:xfrm>
            <a:off x="48577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1276" name="Rectangle 22"/>
          <p:cNvSpPr>
            <a:spLocks noChangeArrowheads="1"/>
          </p:cNvSpPr>
          <p:nvPr/>
        </p:nvSpPr>
        <p:spPr bwMode="auto">
          <a:xfrm>
            <a:off x="536257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1277" name="Rectangle 23"/>
          <p:cNvSpPr>
            <a:spLocks noChangeArrowheads="1"/>
          </p:cNvSpPr>
          <p:nvPr/>
        </p:nvSpPr>
        <p:spPr bwMode="auto">
          <a:xfrm>
            <a:off x="58658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1278" name="Rectangle 24"/>
          <p:cNvSpPr>
            <a:spLocks noChangeArrowheads="1"/>
          </p:cNvSpPr>
          <p:nvPr/>
        </p:nvSpPr>
        <p:spPr bwMode="auto">
          <a:xfrm>
            <a:off x="637063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1279" name="Rectangle 25"/>
          <p:cNvSpPr>
            <a:spLocks noChangeArrowheads="1"/>
          </p:cNvSpPr>
          <p:nvPr/>
        </p:nvSpPr>
        <p:spPr bwMode="auto">
          <a:xfrm>
            <a:off x="687546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1280" name="Rectangle 26"/>
          <p:cNvSpPr>
            <a:spLocks noChangeArrowheads="1"/>
          </p:cNvSpPr>
          <p:nvPr/>
        </p:nvSpPr>
        <p:spPr bwMode="auto">
          <a:xfrm>
            <a:off x="738028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1281" name="Rectangle 27"/>
          <p:cNvSpPr>
            <a:spLocks noChangeArrowheads="1"/>
          </p:cNvSpPr>
          <p:nvPr/>
        </p:nvSpPr>
        <p:spPr bwMode="auto">
          <a:xfrm>
            <a:off x="788352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1282" name="Rectangle 28"/>
          <p:cNvSpPr>
            <a:spLocks noChangeArrowheads="1"/>
          </p:cNvSpPr>
          <p:nvPr/>
        </p:nvSpPr>
        <p:spPr bwMode="auto">
          <a:xfrm>
            <a:off x="83883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pic>
        <p:nvPicPr>
          <p:cNvPr id="11283" name="Picture 41" descr="CACT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341438"/>
            <a:ext cx="42703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42" descr="CACTUS">
            <a:hlinkClick r:id="" action="ppaction://noaction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2800" y="1341438"/>
            <a:ext cx="42703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5" name="Oval 43">
            <a:hlinkClick r:id="" action="ppaction://hlinkshowjump?jump=nextslide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8172450" y="1916113"/>
            <a:ext cx="288925" cy="5762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ChangeArrowheads="1"/>
          </p:cNvSpPr>
          <p:nvPr/>
        </p:nvSpPr>
        <p:spPr bwMode="auto">
          <a:xfrm>
            <a:off x="32226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2291" name="Rectangle 13"/>
          <p:cNvSpPr>
            <a:spLocks noChangeArrowheads="1"/>
          </p:cNvSpPr>
          <p:nvPr/>
        </p:nvSpPr>
        <p:spPr bwMode="auto">
          <a:xfrm>
            <a:off x="8270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2292" name="Rectangle 14"/>
          <p:cNvSpPr>
            <a:spLocks noChangeArrowheads="1"/>
          </p:cNvSpPr>
          <p:nvPr/>
        </p:nvSpPr>
        <p:spPr bwMode="auto">
          <a:xfrm>
            <a:off x="133032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2293" name="Rectangle 15"/>
          <p:cNvSpPr>
            <a:spLocks noChangeArrowheads="1"/>
          </p:cNvSpPr>
          <p:nvPr/>
        </p:nvSpPr>
        <p:spPr bwMode="auto">
          <a:xfrm>
            <a:off x="18351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23383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2295" name="Rectangle 17"/>
          <p:cNvSpPr>
            <a:spLocks noChangeArrowheads="1"/>
          </p:cNvSpPr>
          <p:nvPr/>
        </p:nvSpPr>
        <p:spPr bwMode="auto">
          <a:xfrm>
            <a:off x="284321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2296" name="Rectangle 18"/>
          <p:cNvSpPr>
            <a:spLocks noChangeArrowheads="1"/>
          </p:cNvSpPr>
          <p:nvPr/>
        </p:nvSpPr>
        <p:spPr bwMode="auto">
          <a:xfrm>
            <a:off x="33464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2297" name="Rectangle 19"/>
          <p:cNvSpPr>
            <a:spLocks noChangeArrowheads="1"/>
          </p:cNvSpPr>
          <p:nvPr/>
        </p:nvSpPr>
        <p:spPr bwMode="auto">
          <a:xfrm>
            <a:off x="385127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2298" name="Rectangle 20"/>
          <p:cNvSpPr>
            <a:spLocks noChangeArrowheads="1"/>
          </p:cNvSpPr>
          <p:nvPr/>
        </p:nvSpPr>
        <p:spPr bwMode="auto">
          <a:xfrm>
            <a:off x="43545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2299" name="Rectangle 21"/>
          <p:cNvSpPr>
            <a:spLocks noChangeArrowheads="1"/>
          </p:cNvSpPr>
          <p:nvPr/>
        </p:nvSpPr>
        <p:spPr bwMode="auto">
          <a:xfrm>
            <a:off x="48577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2300" name="Rectangle 22"/>
          <p:cNvSpPr>
            <a:spLocks noChangeArrowheads="1"/>
          </p:cNvSpPr>
          <p:nvPr/>
        </p:nvSpPr>
        <p:spPr bwMode="auto">
          <a:xfrm>
            <a:off x="536257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2301" name="Rectangle 23"/>
          <p:cNvSpPr>
            <a:spLocks noChangeArrowheads="1"/>
          </p:cNvSpPr>
          <p:nvPr/>
        </p:nvSpPr>
        <p:spPr bwMode="auto">
          <a:xfrm>
            <a:off x="58658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2302" name="Rectangle 24"/>
          <p:cNvSpPr>
            <a:spLocks noChangeArrowheads="1"/>
          </p:cNvSpPr>
          <p:nvPr/>
        </p:nvSpPr>
        <p:spPr bwMode="auto">
          <a:xfrm>
            <a:off x="637063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2303" name="Rectangle 25"/>
          <p:cNvSpPr>
            <a:spLocks noChangeArrowheads="1"/>
          </p:cNvSpPr>
          <p:nvPr/>
        </p:nvSpPr>
        <p:spPr bwMode="auto">
          <a:xfrm>
            <a:off x="687546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2304" name="Rectangle 26"/>
          <p:cNvSpPr>
            <a:spLocks noChangeArrowheads="1"/>
          </p:cNvSpPr>
          <p:nvPr/>
        </p:nvSpPr>
        <p:spPr bwMode="auto">
          <a:xfrm>
            <a:off x="738028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2305" name="Rectangle 27"/>
          <p:cNvSpPr>
            <a:spLocks noChangeArrowheads="1"/>
          </p:cNvSpPr>
          <p:nvPr/>
        </p:nvSpPr>
        <p:spPr bwMode="auto">
          <a:xfrm>
            <a:off x="788352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2306" name="Rectangle 28"/>
          <p:cNvSpPr>
            <a:spLocks noChangeArrowheads="1"/>
          </p:cNvSpPr>
          <p:nvPr/>
        </p:nvSpPr>
        <p:spPr bwMode="auto">
          <a:xfrm>
            <a:off x="83883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pic>
        <p:nvPicPr>
          <p:cNvPr id="12307" name="Picture 42" descr="CAMPO"/>
          <p:cNvPicPr>
            <a:picLocks noChangeAspect="1" noChangeArrowheads="1"/>
          </p:cNvPicPr>
          <p:nvPr/>
        </p:nvPicPr>
        <p:blipFill>
          <a:blip r:embed="rId2" cstate="print"/>
          <a:srcRect l="14589" r="17506"/>
          <a:stretch>
            <a:fillRect/>
          </a:stretch>
        </p:blipFill>
        <p:spPr bwMode="auto">
          <a:xfrm>
            <a:off x="250825" y="1052513"/>
            <a:ext cx="4189413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44" descr="CAMPO">
            <a:hlinkClick r:id="" action="ppaction://noaction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" cstate="print"/>
          <a:srcRect l="14589" r="17506"/>
          <a:stretch>
            <a:fillRect/>
          </a:stretch>
        </p:blipFill>
        <p:spPr bwMode="auto">
          <a:xfrm>
            <a:off x="4703763" y="1052513"/>
            <a:ext cx="4189412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9" name="Oval 45">
            <a:hlinkClick r:id="" action="ppaction://hlinkshowjump?jump=nextslide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4716463" y="2852738"/>
            <a:ext cx="935037" cy="2889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ChangeArrowheads="1"/>
          </p:cNvSpPr>
          <p:nvPr/>
        </p:nvSpPr>
        <p:spPr bwMode="auto">
          <a:xfrm>
            <a:off x="32226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3315" name="Rectangle 13"/>
          <p:cNvSpPr>
            <a:spLocks noChangeArrowheads="1"/>
          </p:cNvSpPr>
          <p:nvPr/>
        </p:nvSpPr>
        <p:spPr bwMode="auto">
          <a:xfrm>
            <a:off x="8270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133032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3317" name="Rectangle 15"/>
          <p:cNvSpPr>
            <a:spLocks noChangeArrowheads="1"/>
          </p:cNvSpPr>
          <p:nvPr/>
        </p:nvSpPr>
        <p:spPr bwMode="auto">
          <a:xfrm>
            <a:off x="18351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3318" name="Rectangle 16"/>
          <p:cNvSpPr>
            <a:spLocks noChangeArrowheads="1"/>
          </p:cNvSpPr>
          <p:nvPr/>
        </p:nvSpPr>
        <p:spPr bwMode="auto">
          <a:xfrm>
            <a:off x="23383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3319" name="Rectangle 17"/>
          <p:cNvSpPr>
            <a:spLocks noChangeArrowheads="1"/>
          </p:cNvSpPr>
          <p:nvPr/>
        </p:nvSpPr>
        <p:spPr bwMode="auto">
          <a:xfrm>
            <a:off x="284321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3320" name="Rectangle 18"/>
          <p:cNvSpPr>
            <a:spLocks noChangeArrowheads="1"/>
          </p:cNvSpPr>
          <p:nvPr/>
        </p:nvSpPr>
        <p:spPr bwMode="auto">
          <a:xfrm>
            <a:off x="33464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3321" name="Rectangle 19"/>
          <p:cNvSpPr>
            <a:spLocks noChangeArrowheads="1"/>
          </p:cNvSpPr>
          <p:nvPr/>
        </p:nvSpPr>
        <p:spPr bwMode="auto">
          <a:xfrm>
            <a:off x="385127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3322" name="Rectangle 20"/>
          <p:cNvSpPr>
            <a:spLocks noChangeArrowheads="1"/>
          </p:cNvSpPr>
          <p:nvPr/>
        </p:nvSpPr>
        <p:spPr bwMode="auto">
          <a:xfrm>
            <a:off x="435451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3323" name="Rectangle 21"/>
          <p:cNvSpPr>
            <a:spLocks noChangeArrowheads="1"/>
          </p:cNvSpPr>
          <p:nvPr/>
        </p:nvSpPr>
        <p:spPr bwMode="auto">
          <a:xfrm>
            <a:off x="48577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3324" name="Rectangle 22"/>
          <p:cNvSpPr>
            <a:spLocks noChangeArrowheads="1"/>
          </p:cNvSpPr>
          <p:nvPr/>
        </p:nvSpPr>
        <p:spPr bwMode="auto">
          <a:xfrm>
            <a:off x="536257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3325" name="Rectangle 23"/>
          <p:cNvSpPr>
            <a:spLocks noChangeArrowheads="1"/>
          </p:cNvSpPr>
          <p:nvPr/>
        </p:nvSpPr>
        <p:spPr bwMode="auto">
          <a:xfrm>
            <a:off x="58658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3326" name="Rectangle 24"/>
          <p:cNvSpPr>
            <a:spLocks noChangeArrowheads="1"/>
          </p:cNvSpPr>
          <p:nvPr/>
        </p:nvSpPr>
        <p:spPr bwMode="auto">
          <a:xfrm>
            <a:off x="637063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3327" name="Rectangle 25"/>
          <p:cNvSpPr>
            <a:spLocks noChangeArrowheads="1"/>
          </p:cNvSpPr>
          <p:nvPr/>
        </p:nvSpPr>
        <p:spPr bwMode="auto">
          <a:xfrm>
            <a:off x="687546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3328" name="Rectangle 26"/>
          <p:cNvSpPr>
            <a:spLocks noChangeArrowheads="1"/>
          </p:cNvSpPr>
          <p:nvPr/>
        </p:nvSpPr>
        <p:spPr bwMode="auto">
          <a:xfrm>
            <a:off x="738028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3329" name="Rectangle 27"/>
          <p:cNvSpPr>
            <a:spLocks noChangeArrowheads="1"/>
          </p:cNvSpPr>
          <p:nvPr/>
        </p:nvSpPr>
        <p:spPr bwMode="auto">
          <a:xfrm>
            <a:off x="788352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3330" name="Rectangle 28"/>
          <p:cNvSpPr>
            <a:spLocks noChangeArrowheads="1"/>
          </p:cNvSpPr>
          <p:nvPr/>
        </p:nvSpPr>
        <p:spPr bwMode="auto">
          <a:xfrm>
            <a:off x="83883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pic>
        <p:nvPicPr>
          <p:cNvPr id="13331" name="Picture 41" descr="DORMITO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341438"/>
            <a:ext cx="3870325" cy="43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42" descr="DORMITORIO">
            <a:hlinkClick r:id="" action="ppaction://noaction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925" y="1341438"/>
            <a:ext cx="3870325" cy="43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3" name="Rectangle 44">
            <a:hlinkClick r:id="" action="ppaction://hlinkshowjump?jump=nextslide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5121275" y="2924175"/>
            <a:ext cx="2159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ChangeArrowheads="1"/>
          </p:cNvSpPr>
          <p:nvPr/>
        </p:nvSpPr>
        <p:spPr bwMode="auto">
          <a:xfrm>
            <a:off x="32226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4339" name="Rectangle 13"/>
          <p:cNvSpPr>
            <a:spLocks noChangeArrowheads="1"/>
          </p:cNvSpPr>
          <p:nvPr/>
        </p:nvSpPr>
        <p:spPr bwMode="auto">
          <a:xfrm>
            <a:off x="8270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133032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4341" name="Rectangle 15"/>
          <p:cNvSpPr>
            <a:spLocks noChangeArrowheads="1"/>
          </p:cNvSpPr>
          <p:nvPr/>
        </p:nvSpPr>
        <p:spPr bwMode="auto">
          <a:xfrm>
            <a:off x="18351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4342" name="Rectangle 16"/>
          <p:cNvSpPr>
            <a:spLocks noChangeArrowheads="1"/>
          </p:cNvSpPr>
          <p:nvPr/>
        </p:nvSpPr>
        <p:spPr bwMode="auto">
          <a:xfrm>
            <a:off x="23383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4343" name="Rectangle 17"/>
          <p:cNvSpPr>
            <a:spLocks noChangeArrowheads="1"/>
          </p:cNvSpPr>
          <p:nvPr/>
        </p:nvSpPr>
        <p:spPr bwMode="auto">
          <a:xfrm>
            <a:off x="284321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4344" name="Rectangle 18"/>
          <p:cNvSpPr>
            <a:spLocks noChangeArrowheads="1"/>
          </p:cNvSpPr>
          <p:nvPr/>
        </p:nvSpPr>
        <p:spPr bwMode="auto">
          <a:xfrm>
            <a:off x="33464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4345" name="Rectangle 19"/>
          <p:cNvSpPr>
            <a:spLocks noChangeArrowheads="1"/>
          </p:cNvSpPr>
          <p:nvPr/>
        </p:nvSpPr>
        <p:spPr bwMode="auto">
          <a:xfrm>
            <a:off x="385127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4346" name="Rectangle 20"/>
          <p:cNvSpPr>
            <a:spLocks noChangeArrowheads="1"/>
          </p:cNvSpPr>
          <p:nvPr/>
        </p:nvSpPr>
        <p:spPr bwMode="auto">
          <a:xfrm>
            <a:off x="435451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4347" name="Rectangle 21"/>
          <p:cNvSpPr>
            <a:spLocks noChangeArrowheads="1"/>
          </p:cNvSpPr>
          <p:nvPr/>
        </p:nvSpPr>
        <p:spPr bwMode="auto">
          <a:xfrm>
            <a:off x="48577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4348" name="Rectangle 22"/>
          <p:cNvSpPr>
            <a:spLocks noChangeArrowheads="1"/>
          </p:cNvSpPr>
          <p:nvPr/>
        </p:nvSpPr>
        <p:spPr bwMode="auto">
          <a:xfrm>
            <a:off x="536257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4349" name="Rectangle 23"/>
          <p:cNvSpPr>
            <a:spLocks noChangeArrowheads="1"/>
          </p:cNvSpPr>
          <p:nvPr/>
        </p:nvSpPr>
        <p:spPr bwMode="auto">
          <a:xfrm>
            <a:off x="58658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4350" name="Rectangle 24"/>
          <p:cNvSpPr>
            <a:spLocks noChangeArrowheads="1"/>
          </p:cNvSpPr>
          <p:nvPr/>
        </p:nvSpPr>
        <p:spPr bwMode="auto">
          <a:xfrm>
            <a:off x="637063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4351" name="Rectangle 25"/>
          <p:cNvSpPr>
            <a:spLocks noChangeArrowheads="1"/>
          </p:cNvSpPr>
          <p:nvPr/>
        </p:nvSpPr>
        <p:spPr bwMode="auto">
          <a:xfrm>
            <a:off x="687546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4352" name="Rectangle 26"/>
          <p:cNvSpPr>
            <a:spLocks noChangeArrowheads="1"/>
          </p:cNvSpPr>
          <p:nvPr/>
        </p:nvSpPr>
        <p:spPr bwMode="auto">
          <a:xfrm>
            <a:off x="738028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4353" name="Rectangle 27"/>
          <p:cNvSpPr>
            <a:spLocks noChangeArrowheads="1"/>
          </p:cNvSpPr>
          <p:nvPr/>
        </p:nvSpPr>
        <p:spPr bwMode="auto">
          <a:xfrm>
            <a:off x="788352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4354" name="Rectangle 28"/>
          <p:cNvSpPr>
            <a:spLocks noChangeArrowheads="1"/>
          </p:cNvSpPr>
          <p:nvPr/>
        </p:nvSpPr>
        <p:spPr bwMode="auto">
          <a:xfrm>
            <a:off x="83883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pic>
        <p:nvPicPr>
          <p:cNvPr id="14355" name="Picture 41" descr="ESCUCHA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375285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42" descr="ESCUCHAR2">
            <a:hlinkClick r:id="" action="ppaction://noaction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5863" y="1628775"/>
            <a:ext cx="375285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Rectangle 43">
            <a:hlinkClick r:id="" action="ppaction://hlinkshowjump?jump=nextslide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8101013" y="2276475"/>
            <a:ext cx="404812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/>
          <p:cNvSpPr>
            <a:spLocks noChangeArrowheads="1"/>
          </p:cNvSpPr>
          <p:nvPr/>
        </p:nvSpPr>
        <p:spPr bwMode="auto">
          <a:xfrm>
            <a:off x="32226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5363" name="Rectangle 13"/>
          <p:cNvSpPr>
            <a:spLocks noChangeArrowheads="1"/>
          </p:cNvSpPr>
          <p:nvPr/>
        </p:nvSpPr>
        <p:spPr bwMode="auto">
          <a:xfrm>
            <a:off x="8270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5364" name="Rectangle 14"/>
          <p:cNvSpPr>
            <a:spLocks noChangeArrowheads="1"/>
          </p:cNvSpPr>
          <p:nvPr/>
        </p:nvSpPr>
        <p:spPr bwMode="auto">
          <a:xfrm>
            <a:off x="133032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5365" name="Rectangle 15"/>
          <p:cNvSpPr>
            <a:spLocks noChangeArrowheads="1"/>
          </p:cNvSpPr>
          <p:nvPr/>
        </p:nvSpPr>
        <p:spPr bwMode="auto">
          <a:xfrm>
            <a:off x="18351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5366" name="Rectangle 16"/>
          <p:cNvSpPr>
            <a:spLocks noChangeArrowheads="1"/>
          </p:cNvSpPr>
          <p:nvPr/>
        </p:nvSpPr>
        <p:spPr bwMode="auto">
          <a:xfrm>
            <a:off x="23383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5367" name="Rectangle 17"/>
          <p:cNvSpPr>
            <a:spLocks noChangeArrowheads="1"/>
          </p:cNvSpPr>
          <p:nvPr/>
        </p:nvSpPr>
        <p:spPr bwMode="auto">
          <a:xfrm>
            <a:off x="284321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5368" name="Rectangle 18"/>
          <p:cNvSpPr>
            <a:spLocks noChangeArrowheads="1"/>
          </p:cNvSpPr>
          <p:nvPr/>
        </p:nvSpPr>
        <p:spPr bwMode="auto">
          <a:xfrm>
            <a:off x="33464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385127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5370" name="Rectangle 20"/>
          <p:cNvSpPr>
            <a:spLocks noChangeArrowheads="1"/>
          </p:cNvSpPr>
          <p:nvPr/>
        </p:nvSpPr>
        <p:spPr bwMode="auto">
          <a:xfrm>
            <a:off x="435451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48577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5372" name="Rectangle 22"/>
          <p:cNvSpPr>
            <a:spLocks noChangeArrowheads="1"/>
          </p:cNvSpPr>
          <p:nvPr/>
        </p:nvSpPr>
        <p:spPr bwMode="auto">
          <a:xfrm>
            <a:off x="536257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586581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5374" name="Rectangle 24"/>
          <p:cNvSpPr>
            <a:spLocks noChangeArrowheads="1"/>
          </p:cNvSpPr>
          <p:nvPr/>
        </p:nvSpPr>
        <p:spPr bwMode="auto">
          <a:xfrm>
            <a:off x="637063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5375" name="Rectangle 25"/>
          <p:cNvSpPr>
            <a:spLocks noChangeArrowheads="1"/>
          </p:cNvSpPr>
          <p:nvPr/>
        </p:nvSpPr>
        <p:spPr bwMode="auto">
          <a:xfrm>
            <a:off x="687546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5376" name="Rectangle 26"/>
          <p:cNvSpPr>
            <a:spLocks noChangeArrowheads="1"/>
          </p:cNvSpPr>
          <p:nvPr/>
        </p:nvSpPr>
        <p:spPr bwMode="auto">
          <a:xfrm>
            <a:off x="738028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5377" name="Rectangle 27"/>
          <p:cNvSpPr>
            <a:spLocks noChangeArrowheads="1"/>
          </p:cNvSpPr>
          <p:nvPr/>
        </p:nvSpPr>
        <p:spPr bwMode="auto">
          <a:xfrm>
            <a:off x="788352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5378" name="Rectangle 28"/>
          <p:cNvSpPr>
            <a:spLocks noChangeArrowheads="1"/>
          </p:cNvSpPr>
          <p:nvPr/>
        </p:nvSpPr>
        <p:spPr bwMode="auto">
          <a:xfrm>
            <a:off x="83883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pic>
        <p:nvPicPr>
          <p:cNvPr id="15379" name="Picture 42" descr="PAYASO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11188" y="1557338"/>
            <a:ext cx="39243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43" descr="PAYASO2">
            <a:hlinkClick r:id="" action="ppaction://noaction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643438" y="1557338"/>
            <a:ext cx="39243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1" name="Oval 44">
            <a:hlinkClick r:id="" action="ppaction://hlinkshowjump?jump=nextslide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6011863" y="4941888"/>
            <a:ext cx="323850" cy="3952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32226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6387" name="Rectangle 13"/>
          <p:cNvSpPr>
            <a:spLocks noChangeArrowheads="1"/>
          </p:cNvSpPr>
          <p:nvPr/>
        </p:nvSpPr>
        <p:spPr bwMode="auto">
          <a:xfrm>
            <a:off x="8270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6388" name="Rectangle 14"/>
          <p:cNvSpPr>
            <a:spLocks noChangeArrowheads="1"/>
          </p:cNvSpPr>
          <p:nvPr/>
        </p:nvSpPr>
        <p:spPr bwMode="auto">
          <a:xfrm>
            <a:off x="133032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6389" name="Rectangle 15"/>
          <p:cNvSpPr>
            <a:spLocks noChangeArrowheads="1"/>
          </p:cNvSpPr>
          <p:nvPr/>
        </p:nvSpPr>
        <p:spPr bwMode="auto">
          <a:xfrm>
            <a:off x="18351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6390" name="Rectangle 16"/>
          <p:cNvSpPr>
            <a:spLocks noChangeArrowheads="1"/>
          </p:cNvSpPr>
          <p:nvPr/>
        </p:nvSpPr>
        <p:spPr bwMode="auto">
          <a:xfrm>
            <a:off x="23383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6391" name="Rectangle 17"/>
          <p:cNvSpPr>
            <a:spLocks noChangeArrowheads="1"/>
          </p:cNvSpPr>
          <p:nvPr/>
        </p:nvSpPr>
        <p:spPr bwMode="auto">
          <a:xfrm>
            <a:off x="284321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6392" name="Rectangle 18"/>
          <p:cNvSpPr>
            <a:spLocks noChangeArrowheads="1"/>
          </p:cNvSpPr>
          <p:nvPr/>
        </p:nvSpPr>
        <p:spPr bwMode="auto">
          <a:xfrm>
            <a:off x="33464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6393" name="Rectangle 19"/>
          <p:cNvSpPr>
            <a:spLocks noChangeArrowheads="1"/>
          </p:cNvSpPr>
          <p:nvPr/>
        </p:nvSpPr>
        <p:spPr bwMode="auto">
          <a:xfrm>
            <a:off x="385127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6394" name="Rectangle 20"/>
          <p:cNvSpPr>
            <a:spLocks noChangeArrowheads="1"/>
          </p:cNvSpPr>
          <p:nvPr/>
        </p:nvSpPr>
        <p:spPr bwMode="auto">
          <a:xfrm>
            <a:off x="435451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6395" name="Rectangle 21"/>
          <p:cNvSpPr>
            <a:spLocks noChangeArrowheads="1"/>
          </p:cNvSpPr>
          <p:nvPr/>
        </p:nvSpPr>
        <p:spPr bwMode="auto">
          <a:xfrm>
            <a:off x="48577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6396" name="Rectangle 22"/>
          <p:cNvSpPr>
            <a:spLocks noChangeArrowheads="1"/>
          </p:cNvSpPr>
          <p:nvPr/>
        </p:nvSpPr>
        <p:spPr bwMode="auto">
          <a:xfrm>
            <a:off x="536257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6397" name="Rectangle 23"/>
          <p:cNvSpPr>
            <a:spLocks noChangeArrowheads="1"/>
          </p:cNvSpPr>
          <p:nvPr/>
        </p:nvSpPr>
        <p:spPr bwMode="auto">
          <a:xfrm>
            <a:off x="586581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6398" name="Rectangle 24"/>
          <p:cNvSpPr>
            <a:spLocks noChangeArrowheads="1"/>
          </p:cNvSpPr>
          <p:nvPr/>
        </p:nvSpPr>
        <p:spPr bwMode="auto">
          <a:xfrm>
            <a:off x="637063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6399" name="Rectangle 25"/>
          <p:cNvSpPr>
            <a:spLocks noChangeArrowheads="1"/>
          </p:cNvSpPr>
          <p:nvPr/>
        </p:nvSpPr>
        <p:spPr bwMode="auto">
          <a:xfrm>
            <a:off x="687546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6400" name="Rectangle 26"/>
          <p:cNvSpPr>
            <a:spLocks noChangeArrowheads="1"/>
          </p:cNvSpPr>
          <p:nvPr/>
        </p:nvSpPr>
        <p:spPr bwMode="auto">
          <a:xfrm>
            <a:off x="738028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6401" name="Rectangle 27"/>
          <p:cNvSpPr>
            <a:spLocks noChangeArrowheads="1"/>
          </p:cNvSpPr>
          <p:nvPr/>
        </p:nvSpPr>
        <p:spPr bwMode="auto">
          <a:xfrm>
            <a:off x="788352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6402" name="Rectangle 28"/>
          <p:cNvSpPr>
            <a:spLocks noChangeArrowheads="1"/>
          </p:cNvSpPr>
          <p:nvPr/>
        </p:nvSpPr>
        <p:spPr bwMode="auto">
          <a:xfrm>
            <a:off x="83883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pic>
        <p:nvPicPr>
          <p:cNvPr id="16403" name="Picture 41" descr="ELEFA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96975"/>
            <a:ext cx="3871912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42" descr="ELEFANTE">
            <a:hlinkClick r:id="" action="ppaction://noaction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9163" y="1193800"/>
            <a:ext cx="3871912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5" name="Oval 43">
            <a:hlinkClick r:id="" action="ppaction://hlinkshowjump?jump=nextslide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6588125" y="5445125"/>
            <a:ext cx="107950" cy="2159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/>
          <p:cNvSpPr>
            <a:spLocks noChangeArrowheads="1"/>
          </p:cNvSpPr>
          <p:nvPr/>
        </p:nvSpPr>
        <p:spPr bwMode="auto">
          <a:xfrm>
            <a:off x="32226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7411" name="Rectangle 13"/>
          <p:cNvSpPr>
            <a:spLocks noChangeArrowheads="1"/>
          </p:cNvSpPr>
          <p:nvPr/>
        </p:nvSpPr>
        <p:spPr bwMode="auto">
          <a:xfrm>
            <a:off x="8270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7412" name="Rectangle 14"/>
          <p:cNvSpPr>
            <a:spLocks noChangeArrowheads="1"/>
          </p:cNvSpPr>
          <p:nvPr/>
        </p:nvSpPr>
        <p:spPr bwMode="auto">
          <a:xfrm>
            <a:off x="133032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7413" name="Rectangle 15"/>
          <p:cNvSpPr>
            <a:spLocks noChangeArrowheads="1"/>
          </p:cNvSpPr>
          <p:nvPr/>
        </p:nvSpPr>
        <p:spPr bwMode="auto">
          <a:xfrm>
            <a:off x="18351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7414" name="Rectangle 16"/>
          <p:cNvSpPr>
            <a:spLocks noChangeArrowheads="1"/>
          </p:cNvSpPr>
          <p:nvPr/>
        </p:nvSpPr>
        <p:spPr bwMode="auto">
          <a:xfrm>
            <a:off x="23383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7415" name="Rectangle 17"/>
          <p:cNvSpPr>
            <a:spLocks noChangeArrowheads="1"/>
          </p:cNvSpPr>
          <p:nvPr/>
        </p:nvSpPr>
        <p:spPr bwMode="auto">
          <a:xfrm>
            <a:off x="284321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7416" name="Rectangle 18"/>
          <p:cNvSpPr>
            <a:spLocks noChangeArrowheads="1"/>
          </p:cNvSpPr>
          <p:nvPr/>
        </p:nvSpPr>
        <p:spPr bwMode="auto">
          <a:xfrm>
            <a:off x="33464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7417" name="Rectangle 19"/>
          <p:cNvSpPr>
            <a:spLocks noChangeArrowheads="1"/>
          </p:cNvSpPr>
          <p:nvPr/>
        </p:nvSpPr>
        <p:spPr bwMode="auto">
          <a:xfrm>
            <a:off x="385127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7418" name="Rectangle 20"/>
          <p:cNvSpPr>
            <a:spLocks noChangeArrowheads="1"/>
          </p:cNvSpPr>
          <p:nvPr/>
        </p:nvSpPr>
        <p:spPr bwMode="auto">
          <a:xfrm>
            <a:off x="435451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7419" name="Rectangle 21"/>
          <p:cNvSpPr>
            <a:spLocks noChangeArrowheads="1"/>
          </p:cNvSpPr>
          <p:nvPr/>
        </p:nvSpPr>
        <p:spPr bwMode="auto">
          <a:xfrm>
            <a:off x="48577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7420" name="Rectangle 22"/>
          <p:cNvSpPr>
            <a:spLocks noChangeArrowheads="1"/>
          </p:cNvSpPr>
          <p:nvPr/>
        </p:nvSpPr>
        <p:spPr bwMode="auto">
          <a:xfrm>
            <a:off x="536257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7421" name="Rectangle 23"/>
          <p:cNvSpPr>
            <a:spLocks noChangeArrowheads="1"/>
          </p:cNvSpPr>
          <p:nvPr/>
        </p:nvSpPr>
        <p:spPr bwMode="auto">
          <a:xfrm>
            <a:off x="586581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7422" name="Rectangle 24"/>
          <p:cNvSpPr>
            <a:spLocks noChangeArrowheads="1"/>
          </p:cNvSpPr>
          <p:nvPr/>
        </p:nvSpPr>
        <p:spPr bwMode="auto">
          <a:xfrm>
            <a:off x="637063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7423" name="Rectangle 25"/>
          <p:cNvSpPr>
            <a:spLocks noChangeArrowheads="1"/>
          </p:cNvSpPr>
          <p:nvPr/>
        </p:nvSpPr>
        <p:spPr bwMode="auto">
          <a:xfrm>
            <a:off x="6875463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7424" name="Rectangle 26"/>
          <p:cNvSpPr>
            <a:spLocks noChangeArrowheads="1"/>
          </p:cNvSpPr>
          <p:nvPr/>
        </p:nvSpPr>
        <p:spPr bwMode="auto">
          <a:xfrm>
            <a:off x="738028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7425" name="Rectangle 27"/>
          <p:cNvSpPr>
            <a:spLocks noChangeArrowheads="1"/>
          </p:cNvSpPr>
          <p:nvPr/>
        </p:nvSpPr>
        <p:spPr bwMode="auto">
          <a:xfrm>
            <a:off x="788352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7426" name="Rectangle 28"/>
          <p:cNvSpPr>
            <a:spLocks noChangeArrowheads="1"/>
          </p:cNvSpPr>
          <p:nvPr/>
        </p:nvSpPr>
        <p:spPr bwMode="auto">
          <a:xfrm>
            <a:off x="83883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pic>
        <p:nvPicPr>
          <p:cNvPr id="17427" name="Picture 44" descr="MOL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047750"/>
            <a:ext cx="3816350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45" descr="MOLINO">
            <a:hlinkClick r:id="" action="ppaction://noaction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052513"/>
            <a:ext cx="3816350" cy="540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9" name="Rectangle 46">
            <a:hlinkClick r:id="" action="ppaction://hlinkshowjump?jump=nextslide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 rot="-608914">
            <a:off x="6551613" y="2713038"/>
            <a:ext cx="142875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ChangeArrowheads="1"/>
          </p:cNvSpPr>
          <p:nvPr/>
        </p:nvSpPr>
        <p:spPr bwMode="auto">
          <a:xfrm>
            <a:off x="32226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8435" name="Rectangle 14"/>
          <p:cNvSpPr>
            <a:spLocks noChangeArrowheads="1"/>
          </p:cNvSpPr>
          <p:nvPr/>
        </p:nvSpPr>
        <p:spPr bwMode="auto">
          <a:xfrm>
            <a:off x="8270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8436" name="Rectangle 15"/>
          <p:cNvSpPr>
            <a:spLocks noChangeArrowheads="1"/>
          </p:cNvSpPr>
          <p:nvPr/>
        </p:nvSpPr>
        <p:spPr bwMode="auto">
          <a:xfrm>
            <a:off x="133032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8437" name="Rectangle 16"/>
          <p:cNvSpPr>
            <a:spLocks noChangeArrowheads="1"/>
          </p:cNvSpPr>
          <p:nvPr/>
        </p:nvSpPr>
        <p:spPr bwMode="auto">
          <a:xfrm>
            <a:off x="18351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8438" name="Rectangle 17"/>
          <p:cNvSpPr>
            <a:spLocks noChangeArrowheads="1"/>
          </p:cNvSpPr>
          <p:nvPr/>
        </p:nvSpPr>
        <p:spPr bwMode="auto">
          <a:xfrm>
            <a:off x="23383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8439" name="Rectangle 18"/>
          <p:cNvSpPr>
            <a:spLocks noChangeArrowheads="1"/>
          </p:cNvSpPr>
          <p:nvPr/>
        </p:nvSpPr>
        <p:spPr bwMode="auto">
          <a:xfrm>
            <a:off x="284321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8440" name="Rectangle 19"/>
          <p:cNvSpPr>
            <a:spLocks noChangeArrowheads="1"/>
          </p:cNvSpPr>
          <p:nvPr/>
        </p:nvSpPr>
        <p:spPr bwMode="auto">
          <a:xfrm>
            <a:off x="33464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8441" name="Rectangle 20"/>
          <p:cNvSpPr>
            <a:spLocks noChangeArrowheads="1"/>
          </p:cNvSpPr>
          <p:nvPr/>
        </p:nvSpPr>
        <p:spPr bwMode="auto">
          <a:xfrm>
            <a:off x="385127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8442" name="Rectangle 21"/>
          <p:cNvSpPr>
            <a:spLocks noChangeArrowheads="1"/>
          </p:cNvSpPr>
          <p:nvPr/>
        </p:nvSpPr>
        <p:spPr bwMode="auto">
          <a:xfrm>
            <a:off x="435451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8443" name="Rectangle 22"/>
          <p:cNvSpPr>
            <a:spLocks noChangeArrowheads="1"/>
          </p:cNvSpPr>
          <p:nvPr/>
        </p:nvSpPr>
        <p:spPr bwMode="auto">
          <a:xfrm>
            <a:off x="48577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8444" name="Rectangle 23"/>
          <p:cNvSpPr>
            <a:spLocks noChangeArrowheads="1"/>
          </p:cNvSpPr>
          <p:nvPr/>
        </p:nvSpPr>
        <p:spPr bwMode="auto">
          <a:xfrm>
            <a:off x="536257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8445" name="Rectangle 24"/>
          <p:cNvSpPr>
            <a:spLocks noChangeArrowheads="1"/>
          </p:cNvSpPr>
          <p:nvPr/>
        </p:nvSpPr>
        <p:spPr bwMode="auto">
          <a:xfrm>
            <a:off x="586581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8446" name="Rectangle 25"/>
          <p:cNvSpPr>
            <a:spLocks noChangeArrowheads="1"/>
          </p:cNvSpPr>
          <p:nvPr/>
        </p:nvSpPr>
        <p:spPr bwMode="auto">
          <a:xfrm>
            <a:off x="637063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8447" name="Rectangle 26"/>
          <p:cNvSpPr>
            <a:spLocks noChangeArrowheads="1"/>
          </p:cNvSpPr>
          <p:nvPr/>
        </p:nvSpPr>
        <p:spPr bwMode="auto">
          <a:xfrm>
            <a:off x="687546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8448" name="Rectangle 27"/>
          <p:cNvSpPr>
            <a:spLocks noChangeArrowheads="1"/>
          </p:cNvSpPr>
          <p:nvPr/>
        </p:nvSpPr>
        <p:spPr bwMode="auto">
          <a:xfrm>
            <a:off x="7380288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8449" name="Rectangle 28"/>
          <p:cNvSpPr>
            <a:spLocks noChangeArrowheads="1"/>
          </p:cNvSpPr>
          <p:nvPr/>
        </p:nvSpPr>
        <p:spPr bwMode="auto">
          <a:xfrm>
            <a:off x="788352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8450" name="Rectangle 29"/>
          <p:cNvSpPr>
            <a:spLocks noChangeArrowheads="1"/>
          </p:cNvSpPr>
          <p:nvPr/>
        </p:nvSpPr>
        <p:spPr bwMode="auto">
          <a:xfrm>
            <a:off x="83883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pic>
        <p:nvPicPr>
          <p:cNvPr id="18451" name="Picture 47" descr="RUEDACAMBIAR"/>
          <p:cNvPicPr>
            <a:picLocks noChangeAspect="1" noChangeArrowheads="1"/>
          </p:cNvPicPr>
          <p:nvPr/>
        </p:nvPicPr>
        <p:blipFill>
          <a:blip r:embed="rId2" cstate="print"/>
          <a:srcRect l="28122"/>
          <a:stretch>
            <a:fillRect/>
          </a:stretch>
        </p:blipFill>
        <p:spPr bwMode="auto">
          <a:xfrm>
            <a:off x="395288" y="1535113"/>
            <a:ext cx="4016375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48" descr="RUEDACAMBIAR">
            <a:hlinkClick r:id="" action="ppaction://noaction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" cstate="print"/>
          <a:srcRect l="28122"/>
          <a:stretch>
            <a:fillRect/>
          </a:stretch>
        </p:blipFill>
        <p:spPr bwMode="auto">
          <a:xfrm>
            <a:off x="4803775" y="1557338"/>
            <a:ext cx="4016375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3" name="Oval 49">
            <a:hlinkClick r:id="" action="ppaction://hlinkshowjump?jump=nextslide">
              <a:snd r:embed="rId4" name="cashreg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7869238" y="2852738"/>
            <a:ext cx="269875" cy="3238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/>
          <p:cNvSpPr>
            <a:spLocks noChangeArrowheads="1"/>
          </p:cNvSpPr>
          <p:nvPr/>
        </p:nvSpPr>
        <p:spPr bwMode="auto">
          <a:xfrm>
            <a:off x="32226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9459" name="Rectangle 14"/>
          <p:cNvSpPr>
            <a:spLocks noChangeArrowheads="1"/>
          </p:cNvSpPr>
          <p:nvPr/>
        </p:nvSpPr>
        <p:spPr bwMode="auto">
          <a:xfrm>
            <a:off x="8270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9460" name="Rectangle 15"/>
          <p:cNvSpPr>
            <a:spLocks noChangeArrowheads="1"/>
          </p:cNvSpPr>
          <p:nvPr/>
        </p:nvSpPr>
        <p:spPr bwMode="auto">
          <a:xfrm>
            <a:off x="133032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9461" name="Rectangle 16"/>
          <p:cNvSpPr>
            <a:spLocks noChangeArrowheads="1"/>
          </p:cNvSpPr>
          <p:nvPr/>
        </p:nvSpPr>
        <p:spPr bwMode="auto">
          <a:xfrm>
            <a:off x="18351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9462" name="Rectangle 17"/>
          <p:cNvSpPr>
            <a:spLocks noChangeArrowheads="1"/>
          </p:cNvSpPr>
          <p:nvPr/>
        </p:nvSpPr>
        <p:spPr bwMode="auto">
          <a:xfrm>
            <a:off x="23383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9463" name="Rectangle 18"/>
          <p:cNvSpPr>
            <a:spLocks noChangeArrowheads="1"/>
          </p:cNvSpPr>
          <p:nvPr/>
        </p:nvSpPr>
        <p:spPr bwMode="auto">
          <a:xfrm>
            <a:off x="284321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9464" name="Rectangle 19"/>
          <p:cNvSpPr>
            <a:spLocks noChangeArrowheads="1"/>
          </p:cNvSpPr>
          <p:nvPr/>
        </p:nvSpPr>
        <p:spPr bwMode="auto">
          <a:xfrm>
            <a:off x="33464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9465" name="Rectangle 20"/>
          <p:cNvSpPr>
            <a:spLocks noChangeArrowheads="1"/>
          </p:cNvSpPr>
          <p:nvPr/>
        </p:nvSpPr>
        <p:spPr bwMode="auto">
          <a:xfrm>
            <a:off x="385127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9466" name="Rectangle 21"/>
          <p:cNvSpPr>
            <a:spLocks noChangeArrowheads="1"/>
          </p:cNvSpPr>
          <p:nvPr/>
        </p:nvSpPr>
        <p:spPr bwMode="auto">
          <a:xfrm>
            <a:off x="435451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9467" name="Rectangle 22"/>
          <p:cNvSpPr>
            <a:spLocks noChangeArrowheads="1"/>
          </p:cNvSpPr>
          <p:nvPr/>
        </p:nvSpPr>
        <p:spPr bwMode="auto">
          <a:xfrm>
            <a:off x="48577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9468" name="Rectangle 23"/>
          <p:cNvSpPr>
            <a:spLocks noChangeArrowheads="1"/>
          </p:cNvSpPr>
          <p:nvPr/>
        </p:nvSpPr>
        <p:spPr bwMode="auto">
          <a:xfrm>
            <a:off x="536257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9469" name="Rectangle 24"/>
          <p:cNvSpPr>
            <a:spLocks noChangeArrowheads="1"/>
          </p:cNvSpPr>
          <p:nvPr/>
        </p:nvSpPr>
        <p:spPr bwMode="auto">
          <a:xfrm>
            <a:off x="586581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9470" name="Rectangle 25"/>
          <p:cNvSpPr>
            <a:spLocks noChangeArrowheads="1"/>
          </p:cNvSpPr>
          <p:nvPr/>
        </p:nvSpPr>
        <p:spPr bwMode="auto">
          <a:xfrm>
            <a:off x="637063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9471" name="Rectangle 26"/>
          <p:cNvSpPr>
            <a:spLocks noChangeArrowheads="1"/>
          </p:cNvSpPr>
          <p:nvPr/>
        </p:nvSpPr>
        <p:spPr bwMode="auto">
          <a:xfrm>
            <a:off x="687546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9472" name="Rectangle 27"/>
          <p:cNvSpPr>
            <a:spLocks noChangeArrowheads="1"/>
          </p:cNvSpPr>
          <p:nvPr/>
        </p:nvSpPr>
        <p:spPr bwMode="auto">
          <a:xfrm>
            <a:off x="73802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9473" name="Rectangle 28"/>
          <p:cNvSpPr>
            <a:spLocks noChangeArrowheads="1"/>
          </p:cNvSpPr>
          <p:nvPr/>
        </p:nvSpPr>
        <p:spPr bwMode="auto">
          <a:xfrm>
            <a:off x="7883525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9474" name="Rectangle 29"/>
          <p:cNvSpPr>
            <a:spLocks noChangeArrowheads="1"/>
          </p:cNvSpPr>
          <p:nvPr/>
        </p:nvSpPr>
        <p:spPr bwMode="auto">
          <a:xfrm>
            <a:off x="83883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pic>
        <p:nvPicPr>
          <p:cNvPr id="19475" name="Picture 45" descr="COMPRAR2"/>
          <p:cNvPicPr>
            <a:picLocks noChangeAspect="1" noChangeArrowheads="1"/>
          </p:cNvPicPr>
          <p:nvPr/>
        </p:nvPicPr>
        <p:blipFill>
          <a:blip r:embed="rId2" cstate="print"/>
          <a:srcRect l="23772" r="3754"/>
          <a:stretch>
            <a:fillRect/>
          </a:stretch>
        </p:blipFill>
        <p:spPr bwMode="auto">
          <a:xfrm>
            <a:off x="323850" y="1773238"/>
            <a:ext cx="4138613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46" descr="COMPRAR2">
            <a:hlinkClick r:id="" action="ppaction://noaction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" cstate="print"/>
          <a:srcRect l="23772" r="3754"/>
          <a:stretch>
            <a:fillRect/>
          </a:stretch>
        </p:blipFill>
        <p:spPr bwMode="auto">
          <a:xfrm>
            <a:off x="4754563" y="1773238"/>
            <a:ext cx="4138612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7" name="Rectangle 47">
            <a:hlinkClick r:id="" action="ppaction://hlinkshowjump?jump=nextslide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6707188" y="3003550"/>
            <a:ext cx="233362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845649"/>
              </p:ext>
            </p:extLst>
          </p:nvPr>
        </p:nvGraphicFramePr>
        <p:xfrm>
          <a:off x="0" y="188640"/>
          <a:ext cx="8964488" cy="671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122"/>
                <a:gridCol w="2241122"/>
                <a:gridCol w="2241122"/>
                <a:gridCol w="2241122"/>
              </a:tblGrid>
              <a:tr h="3334680">
                <a:tc>
                  <a:txBody>
                    <a:bodyPr/>
                    <a:lstStyle/>
                    <a:p>
                      <a:r>
                        <a:rPr lang="es-CO" sz="3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¿Qué te sugiere</a:t>
                      </a:r>
                    </a:p>
                    <a:p>
                      <a:r>
                        <a:rPr lang="es-CO" sz="3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este anuncio?</a:t>
                      </a:r>
                      <a:endParaRPr lang="es-CO" sz="3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3600" b="1" baseline="0" dirty="0" smtClean="0">
                          <a:latin typeface="Arial"/>
                        </a:rPr>
                        <a:t>¿Qué palabras</a:t>
                      </a:r>
                    </a:p>
                    <a:p>
                      <a:pPr algn="l"/>
                      <a:r>
                        <a:rPr lang="es-CO" sz="3600" b="1" baseline="0" dirty="0" smtClean="0">
                          <a:latin typeface="Arial"/>
                        </a:rPr>
                        <a:t>son las que más</a:t>
                      </a:r>
                    </a:p>
                    <a:p>
                      <a:pPr algn="l"/>
                      <a:r>
                        <a:rPr lang="es-CO" sz="3600" b="1" baseline="0" dirty="0" smtClean="0">
                          <a:latin typeface="Arial"/>
                        </a:rPr>
                        <a:t>se repiten?</a:t>
                      </a:r>
                      <a:endParaRPr lang="es-CO" sz="3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¿A quién crees</a:t>
                      </a:r>
                    </a:p>
                    <a:p>
                      <a:r>
                        <a:rPr lang="es-CO" sz="3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que está</a:t>
                      </a:r>
                    </a:p>
                    <a:p>
                      <a:r>
                        <a:rPr lang="es-CO" sz="3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destinado este </a:t>
                      </a:r>
                    </a:p>
                    <a:p>
                      <a:r>
                        <a:rPr lang="es-CO" sz="3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anuncio?</a:t>
                      </a:r>
                      <a:endParaRPr lang="es-CO" sz="3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¿Qué intención</a:t>
                      </a:r>
                    </a:p>
                    <a:p>
                      <a:r>
                        <a:rPr lang="es-CO" sz="3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tiene?</a:t>
                      </a:r>
                      <a:endParaRPr lang="es-CO" sz="3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33468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/>
          <p:cNvSpPr>
            <a:spLocks noChangeArrowheads="1"/>
          </p:cNvSpPr>
          <p:nvPr/>
        </p:nvSpPr>
        <p:spPr bwMode="auto">
          <a:xfrm>
            <a:off x="32226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0483" name="Rectangle 14"/>
          <p:cNvSpPr>
            <a:spLocks noChangeArrowheads="1"/>
          </p:cNvSpPr>
          <p:nvPr/>
        </p:nvSpPr>
        <p:spPr bwMode="auto">
          <a:xfrm>
            <a:off x="8270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0484" name="Rectangle 15"/>
          <p:cNvSpPr>
            <a:spLocks noChangeArrowheads="1"/>
          </p:cNvSpPr>
          <p:nvPr/>
        </p:nvSpPr>
        <p:spPr bwMode="auto">
          <a:xfrm>
            <a:off x="133032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0485" name="Rectangle 16"/>
          <p:cNvSpPr>
            <a:spLocks noChangeArrowheads="1"/>
          </p:cNvSpPr>
          <p:nvPr/>
        </p:nvSpPr>
        <p:spPr bwMode="auto">
          <a:xfrm>
            <a:off x="18351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0486" name="Rectangle 17"/>
          <p:cNvSpPr>
            <a:spLocks noChangeArrowheads="1"/>
          </p:cNvSpPr>
          <p:nvPr/>
        </p:nvSpPr>
        <p:spPr bwMode="auto">
          <a:xfrm>
            <a:off x="23383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0487" name="Rectangle 18"/>
          <p:cNvSpPr>
            <a:spLocks noChangeArrowheads="1"/>
          </p:cNvSpPr>
          <p:nvPr/>
        </p:nvSpPr>
        <p:spPr bwMode="auto">
          <a:xfrm>
            <a:off x="284321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0488" name="Rectangle 19"/>
          <p:cNvSpPr>
            <a:spLocks noChangeArrowheads="1"/>
          </p:cNvSpPr>
          <p:nvPr/>
        </p:nvSpPr>
        <p:spPr bwMode="auto">
          <a:xfrm>
            <a:off x="33464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0489" name="Rectangle 20"/>
          <p:cNvSpPr>
            <a:spLocks noChangeArrowheads="1"/>
          </p:cNvSpPr>
          <p:nvPr/>
        </p:nvSpPr>
        <p:spPr bwMode="auto">
          <a:xfrm>
            <a:off x="385127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0490" name="Rectangle 21"/>
          <p:cNvSpPr>
            <a:spLocks noChangeArrowheads="1"/>
          </p:cNvSpPr>
          <p:nvPr/>
        </p:nvSpPr>
        <p:spPr bwMode="auto">
          <a:xfrm>
            <a:off x="435451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0491" name="Rectangle 22"/>
          <p:cNvSpPr>
            <a:spLocks noChangeArrowheads="1"/>
          </p:cNvSpPr>
          <p:nvPr/>
        </p:nvSpPr>
        <p:spPr bwMode="auto">
          <a:xfrm>
            <a:off x="4857750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0492" name="Rectangle 23"/>
          <p:cNvSpPr>
            <a:spLocks noChangeArrowheads="1"/>
          </p:cNvSpPr>
          <p:nvPr/>
        </p:nvSpPr>
        <p:spPr bwMode="auto">
          <a:xfrm>
            <a:off x="536257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0493" name="Rectangle 24"/>
          <p:cNvSpPr>
            <a:spLocks noChangeArrowheads="1"/>
          </p:cNvSpPr>
          <p:nvPr/>
        </p:nvSpPr>
        <p:spPr bwMode="auto">
          <a:xfrm>
            <a:off x="586581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0494" name="Rectangle 25"/>
          <p:cNvSpPr>
            <a:spLocks noChangeArrowheads="1"/>
          </p:cNvSpPr>
          <p:nvPr/>
        </p:nvSpPr>
        <p:spPr bwMode="auto">
          <a:xfrm>
            <a:off x="637063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0495" name="Rectangle 26"/>
          <p:cNvSpPr>
            <a:spLocks noChangeArrowheads="1"/>
          </p:cNvSpPr>
          <p:nvPr/>
        </p:nvSpPr>
        <p:spPr bwMode="auto">
          <a:xfrm>
            <a:off x="6875463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0496" name="Rectangle 27"/>
          <p:cNvSpPr>
            <a:spLocks noChangeArrowheads="1"/>
          </p:cNvSpPr>
          <p:nvPr/>
        </p:nvSpPr>
        <p:spPr bwMode="auto">
          <a:xfrm>
            <a:off x="7380288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0497" name="Rectangle 28"/>
          <p:cNvSpPr>
            <a:spLocks noChangeArrowheads="1"/>
          </p:cNvSpPr>
          <p:nvPr/>
        </p:nvSpPr>
        <p:spPr bwMode="auto">
          <a:xfrm>
            <a:off x="7883525" y="333375"/>
            <a:ext cx="504825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20498" name="Rectangle 29"/>
          <p:cNvSpPr>
            <a:spLocks noChangeArrowheads="1"/>
          </p:cNvSpPr>
          <p:nvPr/>
        </p:nvSpPr>
        <p:spPr bwMode="auto">
          <a:xfrm>
            <a:off x="8388350" y="333375"/>
            <a:ext cx="504825" cy="142875"/>
          </a:xfrm>
          <a:prstGeom prst="rect">
            <a:avLst/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pic>
        <p:nvPicPr>
          <p:cNvPr id="20499" name="Picture 44" descr="JIRA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052513"/>
            <a:ext cx="2552700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45" descr="JIRAFA">
            <a:hlinkClick r:id="" action="ppaction://noaction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5" y="1052513"/>
            <a:ext cx="2552700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1" name="Oval 46">
            <a:hlinkClick r:id="" action="ppaction://hlinkshowjump?jump=nextslide">
              <a:snd r:embed="rId4" name="cashreg.wav"/>
            </a:hlinkClick>
          </p:cNvPr>
          <p:cNvSpPr>
            <a:spLocks noChangeAspect="1" noChangeArrowheads="1"/>
          </p:cNvSpPr>
          <p:nvPr/>
        </p:nvSpPr>
        <p:spPr bwMode="auto">
          <a:xfrm>
            <a:off x="6443663" y="3068638"/>
            <a:ext cx="269875" cy="3238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smtClean="0"/>
              <a:t>EJERCICIO </a:t>
            </a:r>
            <a:r>
              <a:rPr lang="es-CO" smtClean="0"/>
              <a:t>7: </a:t>
            </a:r>
            <a:r>
              <a:rPr lang="es-CO" dirty="0" smtClean="0"/>
              <a:t>AVISOS PUBLICITARIOS EN LINEA. VER LOS SIGUIENTES VIDEOS DE AVISOS PUBLICITARIOS, ESCRIBIR PRODUCTO, SLOGAN, IMÁGENES UTILIZADAS  Y MENSAJE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59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EJERCICIO No. 7</a:t>
            </a:r>
            <a:br>
              <a:rPr lang="es-CO" dirty="0" smtClean="0"/>
            </a:br>
            <a:r>
              <a:rPr lang="es-CO" dirty="0" smtClean="0"/>
              <a:t>CAMPAÑA DIGITAL EXPLOSIVA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dirty="0">
                <a:hlinkClick r:id="rId2"/>
              </a:rPr>
              <a:t>http://</a:t>
            </a:r>
            <a:r>
              <a:rPr lang="es-CO" dirty="0" smtClean="0">
                <a:hlinkClick r:id="rId2"/>
              </a:rPr>
              <a:t>www.youtube.com/watch?v=dcDN409ZBv4</a:t>
            </a:r>
            <a:r>
              <a:rPr lang="es-CO" dirty="0" smtClean="0"/>
              <a:t> </a:t>
            </a:r>
          </a:p>
          <a:p>
            <a:r>
              <a:rPr lang="es-CO">
                <a:hlinkClick r:id="rId3"/>
              </a:rPr>
              <a:t>http://</a:t>
            </a:r>
            <a:r>
              <a:rPr lang="es-CO" smtClean="0">
                <a:hlinkClick r:id="rId3"/>
              </a:rPr>
              <a:t>www.youtube.com/watch?v=2qQljv_sepc</a:t>
            </a:r>
            <a:r>
              <a:rPr lang="es-CO" smtClean="0"/>
              <a:t> </a:t>
            </a:r>
          </a:p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13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4608511"/>
          </a:xfrm>
        </p:spPr>
        <p:txBody>
          <a:bodyPr>
            <a:normAutofit/>
          </a:bodyPr>
          <a:lstStyle/>
          <a:p>
            <a:r>
              <a:rPr lang="es-CO" sz="5400" dirty="0" smtClean="0"/>
              <a:t>aprenderdiez2@gmail.com</a:t>
            </a:r>
            <a:endParaRPr lang="es-CO" sz="5400" dirty="0"/>
          </a:p>
        </p:txBody>
      </p:sp>
    </p:spTree>
    <p:extLst>
      <p:ext uri="{BB962C8B-B14F-4D97-AF65-F5344CB8AC3E}">
        <p14:creationId xmlns:p14="http://schemas.microsoft.com/office/powerpoint/2010/main" val="34136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60649"/>
            <a:ext cx="8820472" cy="62646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dirty="0" smtClean="0"/>
              <a:t>LOS 10 MEJORES ANUNCIOS DE LA HISTORIA</a:t>
            </a:r>
            <a:br>
              <a:rPr lang="es-CO" dirty="0" smtClean="0"/>
            </a:br>
            <a:r>
              <a:rPr lang="es-CO" dirty="0" smtClean="0">
                <a:hlinkClick r:id="rId2"/>
              </a:rPr>
              <a:t>http://www.youtube.com/watch?v=e7oj0uvlWVM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5589240"/>
            <a:ext cx="82809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EJERCICIO 2: VER EL VIDEO 2 Y CONTESTAR LAS PREGUNTAS DEL CUADRO 2</a:t>
            </a:r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343341"/>
              </p:ext>
            </p:extLst>
          </p:nvPr>
        </p:nvGraphicFramePr>
        <p:xfrm>
          <a:off x="0" y="0"/>
          <a:ext cx="9144000" cy="6612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695"/>
                <a:gridCol w="1694185"/>
                <a:gridCol w="1745682"/>
                <a:gridCol w="1953219"/>
                <a:gridCol w="1953219"/>
              </a:tblGrid>
              <a:tr h="2428348">
                <a:tc>
                  <a:txBody>
                    <a:bodyPr/>
                    <a:lstStyle/>
                    <a:p>
                      <a:r>
                        <a:rPr lang="es-CO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¿Qué es para ti la publicidad?</a:t>
                      </a:r>
                      <a:endParaRPr lang="es-CO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¿Qué soportes</a:t>
                      </a:r>
                    </a:p>
                    <a:p>
                      <a:r>
                        <a:rPr lang="es-CO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publicitarios</a:t>
                      </a:r>
                    </a:p>
                    <a:p>
                      <a:r>
                        <a:rPr lang="es-CO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conoces?</a:t>
                      </a:r>
                      <a:endParaRPr lang="es-CO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¿Te compras</a:t>
                      </a:r>
                    </a:p>
                    <a:p>
                      <a:r>
                        <a:rPr lang="es-CO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todo lo que ves en los</a:t>
                      </a:r>
                    </a:p>
                    <a:p>
                      <a:r>
                        <a:rPr lang="es-CO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anuncios?</a:t>
                      </a:r>
                      <a:endParaRPr lang="es-CO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¿Crees que los productos de marca son de mejor calidad que los desconocidos?</a:t>
                      </a:r>
                      <a:endParaRPr lang="es-CO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¿cuál video te gusto más y por qué?</a:t>
                      </a:r>
                      <a:endParaRPr lang="es-CO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183893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O" sz="3600" dirty="0" smtClean="0"/>
              <a:t>EJERCICIO 3 PUBLICIDAD SOPA DE LETRAS CON VOCABULARIO ESPECÍFICO DE LOS ANUNCIOS PUBLICITARIOS</a:t>
            </a:r>
            <a:endParaRPr lang="es-CO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144000" cy="4797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s-CO" b="1" dirty="0" smtClean="0">
                <a:solidFill>
                  <a:schemeClr val="tx1"/>
                </a:solidFill>
              </a:rPr>
              <a:t>MARCA</a:t>
            </a:r>
          </a:p>
          <a:p>
            <a:r>
              <a:rPr lang="es-CO" b="1" dirty="0" smtClean="0">
                <a:solidFill>
                  <a:schemeClr val="tx1"/>
                </a:solidFill>
              </a:rPr>
              <a:t> ESLOGAN</a:t>
            </a:r>
          </a:p>
          <a:p>
            <a:r>
              <a:rPr lang="es-CO" b="1" dirty="0" smtClean="0">
                <a:solidFill>
                  <a:schemeClr val="tx1"/>
                </a:solidFill>
              </a:rPr>
              <a:t> </a:t>
            </a:r>
            <a:r>
              <a:rPr lang="es-CO" b="1" dirty="0">
                <a:solidFill>
                  <a:schemeClr val="tx1"/>
                </a:solidFill>
              </a:rPr>
              <a:t>LOGO</a:t>
            </a:r>
          </a:p>
          <a:p>
            <a:r>
              <a:rPr lang="es-CO" b="1" dirty="0" smtClean="0">
                <a:solidFill>
                  <a:schemeClr val="tx1"/>
                </a:solidFill>
              </a:rPr>
              <a:t>CAMPAÑA</a:t>
            </a:r>
          </a:p>
          <a:p>
            <a:r>
              <a:rPr lang="es-CO" b="1" dirty="0" smtClean="0">
                <a:solidFill>
                  <a:schemeClr val="tx1"/>
                </a:solidFill>
              </a:rPr>
              <a:t> TITULAR</a:t>
            </a:r>
          </a:p>
          <a:p>
            <a:r>
              <a:rPr lang="es-CO" b="1" dirty="0" smtClean="0">
                <a:solidFill>
                  <a:schemeClr val="tx1"/>
                </a:solidFill>
              </a:rPr>
              <a:t>CUERPO</a:t>
            </a:r>
            <a:endParaRPr lang="es-CO" b="1" dirty="0">
              <a:solidFill>
                <a:schemeClr val="tx1"/>
              </a:solidFill>
            </a:endParaRPr>
          </a:p>
          <a:p>
            <a:r>
              <a:rPr lang="es-CO" b="1" dirty="0">
                <a:solidFill>
                  <a:schemeClr val="tx1"/>
                </a:solidFill>
              </a:rPr>
              <a:t>CONSUMIDOR POTENCIAL</a:t>
            </a:r>
          </a:p>
          <a:p>
            <a:r>
              <a:rPr lang="es-CO" b="1" dirty="0" smtClean="0">
                <a:solidFill>
                  <a:schemeClr val="tx1"/>
                </a:solidFill>
              </a:rPr>
              <a:t>ANUNCIANTE</a:t>
            </a:r>
          </a:p>
          <a:p>
            <a:r>
              <a:rPr lang="es-CO" b="1" dirty="0" smtClean="0">
                <a:solidFill>
                  <a:schemeClr val="tx1"/>
                </a:solidFill>
              </a:rPr>
              <a:t> </a:t>
            </a:r>
            <a:r>
              <a:rPr lang="es-CO" b="1" dirty="0">
                <a:solidFill>
                  <a:schemeClr val="tx1"/>
                </a:solidFill>
              </a:rPr>
              <a:t>PIE O CIERRE</a:t>
            </a:r>
            <a:endParaRPr lang="es-CO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51520" y="188634"/>
          <a:ext cx="8640960" cy="6480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  <a:gridCol w="576064"/>
              </a:tblGrid>
              <a:tr h="432048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EJERCICIO 4 IMÁGENES Y PUBLICIDAD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8964488" cy="47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CO" dirty="0">
                <a:solidFill>
                  <a:schemeClr val="tx1"/>
                </a:solidFill>
              </a:rPr>
              <a:t>En la siguiente actividad se mostrará a los alumnos una serie </a:t>
            </a:r>
            <a:r>
              <a:rPr lang="es-CO" dirty="0" smtClean="0">
                <a:solidFill>
                  <a:schemeClr val="tx1"/>
                </a:solidFill>
              </a:rPr>
              <a:t>de imágenes </a:t>
            </a:r>
            <a:r>
              <a:rPr lang="es-CO" dirty="0">
                <a:solidFill>
                  <a:schemeClr val="tx1"/>
                </a:solidFill>
              </a:rPr>
              <a:t>que representan cuadros pictóricos importantes. En ellas, de forma</a:t>
            </a:r>
          </a:p>
          <a:p>
            <a:pPr algn="l"/>
            <a:r>
              <a:rPr lang="es-CO" dirty="0">
                <a:solidFill>
                  <a:schemeClr val="tx1"/>
                </a:solidFill>
              </a:rPr>
              <a:t>explicita aparecen logos de la publicidad actual. El objetivo es que </a:t>
            </a:r>
            <a:r>
              <a:rPr lang="es-CO" dirty="0" smtClean="0">
                <a:solidFill>
                  <a:schemeClr val="tx1"/>
                </a:solidFill>
              </a:rPr>
              <a:t>los alumnos</a:t>
            </a:r>
            <a:r>
              <a:rPr lang="es-CO" dirty="0">
                <a:solidFill>
                  <a:schemeClr val="tx1"/>
                </a:solidFill>
              </a:rPr>
              <a:t>, </a:t>
            </a:r>
            <a:r>
              <a:rPr lang="es-CO" dirty="0" smtClean="0">
                <a:solidFill>
                  <a:schemeClr val="tx1"/>
                </a:solidFill>
              </a:rPr>
              <a:t>sean </a:t>
            </a:r>
            <a:r>
              <a:rPr lang="es-CO" dirty="0">
                <a:solidFill>
                  <a:schemeClr val="tx1"/>
                </a:solidFill>
              </a:rPr>
              <a:t>capaces de crear un eslogan publicitario </a:t>
            </a:r>
            <a:r>
              <a:rPr lang="es-CO" dirty="0" smtClean="0">
                <a:solidFill>
                  <a:schemeClr val="tx1"/>
                </a:solidFill>
              </a:rPr>
              <a:t>a partir </a:t>
            </a:r>
            <a:r>
              <a:rPr lang="es-CO" dirty="0">
                <a:solidFill>
                  <a:schemeClr val="tx1"/>
                </a:solidFill>
              </a:rPr>
              <a:t>de estás imágenes.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413</Words>
  <Application>Microsoft Office PowerPoint</Application>
  <PresentationFormat>Presentación en pantalla (4:3)</PresentationFormat>
  <Paragraphs>71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Tema de Office</vt:lpstr>
      <vt:lpstr>PUBLICIDAD CAMPAÑA PUBLICITARIA</vt:lpstr>
      <vt:lpstr>Presentación de PowerPoint</vt:lpstr>
      <vt:lpstr>VIDEO DE COCA-COLA http://www.youtube.com/watch?hl=es&amp;gl=ES&amp;v=eRBQswQi1E8 </vt:lpstr>
      <vt:lpstr>Presentación de PowerPoint</vt:lpstr>
      <vt:lpstr>LOS 10 MEJORES ANUNCIOS DE LA HISTORIA http://www.youtube.com/watch?v=e7oj0uvlWVM </vt:lpstr>
      <vt:lpstr>Presentación de PowerPoint</vt:lpstr>
      <vt:lpstr>EJERCICIO 3 PUBLICIDAD SOPA DE LETRAS CON VOCABULARIO ESPECÍFICO DE LOS ANUNCIOS PUBLICITARIOS</vt:lpstr>
      <vt:lpstr>Presentación de PowerPoint</vt:lpstr>
      <vt:lpstr>EJERCICIO 4 IMÁGENES Y PUBLICIDAD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SLOGAN: FRASE CORTA PARA CADA IMAGEN</vt:lpstr>
      <vt:lpstr>ACTIVIDAD 5 DISEÑO DE CAMPAÑA PUBLICITARIA CON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EJERCICIO 7: AVISOS PUBLICITARIOS EN LINEA. VER LOS SIGUIENTES VIDEOS DE AVISOS PUBLICITARIOS, ESCRIBIR PRODUCTO, SLOGAN, IMÁGENES UTILIZADAS  Y MENSAJE</vt:lpstr>
      <vt:lpstr>EJERCICIO No. 7 CAMPAÑA DIGITAL EXPLOSIVA</vt:lpstr>
      <vt:lpstr>aprenderdiez2@gmail.com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PUBLICIDAD: ACTIVIDAD</dc:title>
  <dc:creator>WILSON ARRUBLA M</dc:creator>
  <cp:lastModifiedBy>ESTUDIANTE</cp:lastModifiedBy>
  <cp:revision>25</cp:revision>
  <dcterms:created xsi:type="dcterms:W3CDTF">2014-02-24T01:12:34Z</dcterms:created>
  <dcterms:modified xsi:type="dcterms:W3CDTF">2014-03-12T13:09:18Z</dcterms:modified>
</cp:coreProperties>
</file>