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1CC8-70D3-480A-8E0D-7C4D470334B7}" type="datetimeFigureOut">
              <a:rPr lang="es-CO" smtClean="0"/>
              <a:t>26/03/2014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DAF2-1A6B-4AF9-8D10-7DB1731A868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1CC8-70D3-480A-8E0D-7C4D470334B7}" type="datetimeFigureOut">
              <a:rPr lang="es-CO" smtClean="0"/>
              <a:t>26/03/2014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DAF2-1A6B-4AF9-8D10-7DB1731A868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1CC8-70D3-480A-8E0D-7C4D470334B7}" type="datetimeFigureOut">
              <a:rPr lang="es-CO" smtClean="0"/>
              <a:t>26/03/2014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DAF2-1A6B-4AF9-8D10-7DB1731A868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1CC8-70D3-480A-8E0D-7C4D470334B7}" type="datetimeFigureOut">
              <a:rPr lang="es-CO" smtClean="0"/>
              <a:t>26/03/2014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DAF2-1A6B-4AF9-8D10-7DB1731A868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1CC8-70D3-480A-8E0D-7C4D470334B7}" type="datetimeFigureOut">
              <a:rPr lang="es-CO" smtClean="0"/>
              <a:t>26/03/2014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DAF2-1A6B-4AF9-8D10-7DB1731A868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1CC8-70D3-480A-8E0D-7C4D470334B7}" type="datetimeFigureOut">
              <a:rPr lang="es-CO" smtClean="0"/>
              <a:t>26/03/2014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DAF2-1A6B-4AF9-8D10-7DB1731A868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1CC8-70D3-480A-8E0D-7C4D470334B7}" type="datetimeFigureOut">
              <a:rPr lang="es-CO" smtClean="0"/>
              <a:t>26/03/2014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DAF2-1A6B-4AF9-8D10-7DB1731A868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1CC8-70D3-480A-8E0D-7C4D470334B7}" type="datetimeFigureOut">
              <a:rPr lang="es-CO" smtClean="0"/>
              <a:t>26/03/2014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DAF2-1A6B-4AF9-8D10-7DB1731A868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1CC8-70D3-480A-8E0D-7C4D470334B7}" type="datetimeFigureOut">
              <a:rPr lang="es-CO" smtClean="0"/>
              <a:t>26/03/2014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DAF2-1A6B-4AF9-8D10-7DB1731A868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1CC8-70D3-480A-8E0D-7C4D470334B7}" type="datetimeFigureOut">
              <a:rPr lang="es-CO" smtClean="0"/>
              <a:t>26/03/2014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DAF2-1A6B-4AF9-8D10-7DB1731A868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1CC8-70D3-480A-8E0D-7C4D470334B7}" type="datetimeFigureOut">
              <a:rPr lang="es-CO" smtClean="0"/>
              <a:t>26/03/2014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DAF2-1A6B-4AF9-8D10-7DB1731A868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51CC8-70D3-480A-8E0D-7C4D470334B7}" type="datetimeFigureOut">
              <a:rPr lang="es-CO" smtClean="0"/>
              <a:t>26/03/2014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DDAF2-1A6B-4AF9-8D10-7DB1731A8680}" type="slidenum">
              <a:rPr lang="es-CO" smtClean="0"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ED3t9mkPn4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Lo8Fsl-kPQ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MEDIOS PUBLICITARIOS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>
                <a:hlinkClick r:id="rId2"/>
              </a:rPr>
              <a:t>https://www.youtube.com/watch?v=TED3t9mkPn4</a:t>
            </a:r>
            <a:r>
              <a:rPr lang="es-CO" dirty="0" smtClean="0"/>
              <a:t> </a:t>
            </a:r>
          </a:p>
          <a:p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es-CO" dirty="0" smtClean="0"/>
              <a:t>LA TELEVISIÓN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1916832"/>
            <a:ext cx="7376864" cy="4608512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s-CO" b="1" dirty="0" smtClean="0">
                <a:solidFill>
                  <a:schemeClr val="tx1"/>
                </a:solidFill>
              </a:rPr>
              <a:t>Su alto alcance y cobertura</a:t>
            </a:r>
          </a:p>
          <a:p>
            <a:pPr algn="l">
              <a:buFont typeface="Wingdings" pitchFamily="2" charset="2"/>
              <a:buChar char="§"/>
            </a:pPr>
            <a:r>
              <a:rPr lang="es-CO" b="1" dirty="0" smtClean="0">
                <a:solidFill>
                  <a:schemeClr val="tx1"/>
                </a:solidFill>
              </a:rPr>
              <a:t>Apoyo audiovisual</a:t>
            </a:r>
          </a:p>
          <a:p>
            <a:pPr algn="l">
              <a:buFont typeface="Wingdings" pitchFamily="2" charset="2"/>
              <a:buChar char="§"/>
            </a:pPr>
            <a:r>
              <a:rPr lang="es-CO" b="1" dirty="0" smtClean="0">
                <a:solidFill>
                  <a:schemeClr val="tx1"/>
                </a:solidFill>
              </a:rPr>
              <a:t>Trasmite mensaje de una manera más efectiva</a:t>
            </a:r>
          </a:p>
          <a:p>
            <a:pPr algn="l">
              <a:buFont typeface="Wingdings" pitchFamily="2" charset="2"/>
              <a:buChar char="§"/>
            </a:pPr>
            <a:r>
              <a:rPr lang="es-CO" b="1" dirty="0" smtClean="0">
                <a:solidFill>
                  <a:srgbClr val="C00000"/>
                </a:solidFill>
              </a:rPr>
              <a:t>DESVENTAJA</a:t>
            </a:r>
          </a:p>
          <a:p>
            <a:pPr algn="l">
              <a:buFont typeface="Wingdings" pitchFamily="2" charset="2"/>
              <a:buChar char="§"/>
            </a:pPr>
            <a:r>
              <a:rPr lang="es-CO" b="1" dirty="0" smtClean="0">
                <a:solidFill>
                  <a:schemeClr val="tx1"/>
                </a:solidFill>
              </a:rPr>
              <a:t>Altos costos de producción</a:t>
            </a:r>
          </a:p>
          <a:p>
            <a:pPr algn="l">
              <a:buFont typeface="Wingdings" pitchFamily="2" charset="2"/>
              <a:buChar char="§"/>
            </a:pPr>
            <a:r>
              <a:rPr lang="es-CO" b="1" dirty="0" smtClean="0">
                <a:solidFill>
                  <a:schemeClr val="tx1"/>
                </a:solidFill>
              </a:rPr>
              <a:t>No es un medio especializado</a:t>
            </a:r>
            <a:endParaRPr lang="es-CO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470025"/>
          </a:xfrm>
        </p:spPr>
        <p:txBody>
          <a:bodyPr/>
          <a:lstStyle/>
          <a:p>
            <a:r>
              <a:rPr lang="es-CO" dirty="0" smtClean="0"/>
              <a:t>LA RADIO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844824"/>
            <a:ext cx="7448872" cy="4608512"/>
          </a:xfrm>
        </p:spPr>
        <p:txBody>
          <a:bodyPr>
            <a:normAutofit fontScale="92500" lnSpcReduction="10000"/>
          </a:bodyPr>
          <a:lstStyle/>
          <a:p>
            <a:pPr algn="l">
              <a:buFont typeface="Wingdings" pitchFamily="2" charset="2"/>
              <a:buChar char="q"/>
            </a:pPr>
            <a:r>
              <a:rPr lang="es-CO" b="1" dirty="0" smtClean="0">
                <a:solidFill>
                  <a:schemeClr val="tx1"/>
                </a:solidFill>
              </a:rPr>
              <a:t>Alto alcance y cobertura</a:t>
            </a:r>
          </a:p>
          <a:p>
            <a:pPr algn="l">
              <a:buFont typeface="Wingdings" pitchFamily="2" charset="2"/>
              <a:buChar char="q"/>
            </a:pPr>
            <a:r>
              <a:rPr lang="es-CO" b="1" dirty="0" smtClean="0">
                <a:solidFill>
                  <a:schemeClr val="tx1"/>
                </a:solidFill>
              </a:rPr>
              <a:t>Bajo costo</a:t>
            </a:r>
          </a:p>
          <a:p>
            <a:pPr algn="l">
              <a:buFont typeface="Wingdings" pitchFamily="2" charset="2"/>
              <a:buChar char="q"/>
            </a:pPr>
            <a:r>
              <a:rPr lang="es-CO" b="1" dirty="0" smtClean="0">
                <a:solidFill>
                  <a:schemeClr val="tx1"/>
                </a:solidFill>
              </a:rPr>
              <a:t>Móvil</a:t>
            </a:r>
          </a:p>
          <a:p>
            <a:pPr algn="l">
              <a:buFont typeface="Wingdings" pitchFamily="2" charset="2"/>
              <a:buChar char="q"/>
            </a:pPr>
            <a:r>
              <a:rPr lang="es-CO" b="1" dirty="0" smtClean="0">
                <a:solidFill>
                  <a:srgbClr val="C00000"/>
                </a:solidFill>
              </a:rPr>
              <a:t>DESVENTAJAS</a:t>
            </a:r>
          </a:p>
          <a:p>
            <a:pPr algn="l">
              <a:buFont typeface="Wingdings" pitchFamily="2" charset="2"/>
              <a:buChar char="q"/>
            </a:pPr>
            <a:r>
              <a:rPr lang="es-CO" b="1" dirty="0" smtClean="0">
                <a:solidFill>
                  <a:schemeClr val="tx1"/>
                </a:solidFill>
              </a:rPr>
              <a:t>Procedimiento de compras</a:t>
            </a:r>
          </a:p>
          <a:p>
            <a:pPr algn="l">
              <a:buFont typeface="Wingdings" pitchFamily="2" charset="2"/>
              <a:buChar char="q"/>
            </a:pPr>
            <a:r>
              <a:rPr lang="es-CO" b="1" dirty="0" smtClean="0">
                <a:solidFill>
                  <a:schemeClr val="tx1"/>
                </a:solidFill>
              </a:rPr>
              <a:t>No tiene apoyo visual</a:t>
            </a:r>
          </a:p>
          <a:p>
            <a:pPr algn="l">
              <a:buFont typeface="Wingdings" pitchFamily="2" charset="2"/>
              <a:buChar char="q"/>
            </a:pPr>
            <a:r>
              <a:rPr lang="es-CO" b="1" dirty="0" smtClean="0">
                <a:solidFill>
                  <a:schemeClr val="tx1"/>
                </a:solidFill>
              </a:rPr>
              <a:t>Poca atención del auditorio para este medio</a:t>
            </a:r>
          </a:p>
          <a:p>
            <a:pPr algn="l">
              <a:buFont typeface="Wingdings" pitchFamily="2" charset="2"/>
              <a:buChar char="q"/>
            </a:pPr>
            <a:r>
              <a:rPr lang="es-CO" b="1" dirty="0" smtClean="0">
                <a:solidFill>
                  <a:schemeClr val="tx1"/>
                </a:solidFill>
              </a:rPr>
              <a:t>Auditorio fragmentado</a:t>
            </a:r>
          </a:p>
          <a:p>
            <a:pPr algn="l">
              <a:buFont typeface="Wingdings" pitchFamily="2" charset="2"/>
              <a:buChar char="q"/>
            </a:pP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/>
          <a:lstStyle/>
          <a:p>
            <a:r>
              <a:rPr lang="es-CO" dirty="0" smtClean="0"/>
              <a:t>	EL PERIÓDICO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568952" cy="4320480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v"/>
            </a:pPr>
            <a:r>
              <a:rPr lang="es-CO" dirty="0" smtClean="0">
                <a:solidFill>
                  <a:schemeClr val="tx1"/>
                </a:solidFill>
              </a:rPr>
              <a:t>Inmediatez</a:t>
            </a:r>
          </a:p>
          <a:p>
            <a:pPr algn="l">
              <a:buFont typeface="Wingdings" pitchFamily="2" charset="2"/>
              <a:buChar char="v"/>
            </a:pPr>
            <a:r>
              <a:rPr lang="es-CO" dirty="0" smtClean="0">
                <a:solidFill>
                  <a:schemeClr val="tx1"/>
                </a:solidFill>
              </a:rPr>
              <a:t>Audiencia diversa y amplia</a:t>
            </a:r>
          </a:p>
          <a:p>
            <a:pPr algn="l">
              <a:buFont typeface="Wingdings" pitchFamily="2" charset="2"/>
              <a:buChar char="v"/>
            </a:pPr>
            <a:r>
              <a:rPr lang="es-CO" dirty="0" smtClean="0">
                <a:solidFill>
                  <a:schemeClr val="tx1"/>
                </a:solidFill>
              </a:rPr>
              <a:t>Consumidores buscan anuncios en los periódicos</a:t>
            </a:r>
          </a:p>
          <a:p>
            <a:pPr algn="l">
              <a:buFont typeface="Wingdings" pitchFamily="2" charset="2"/>
              <a:buChar char="v"/>
            </a:pPr>
            <a:r>
              <a:rPr lang="es-CO" dirty="0" smtClean="0">
                <a:solidFill>
                  <a:schemeClr val="tx1"/>
                </a:solidFill>
              </a:rPr>
              <a:t>Gama de espacios y de precios</a:t>
            </a:r>
          </a:p>
          <a:p>
            <a:pPr algn="l">
              <a:buFont typeface="Wingdings" pitchFamily="2" charset="2"/>
              <a:buChar char="v"/>
            </a:pPr>
            <a:r>
              <a:rPr lang="es-CO" dirty="0" smtClean="0">
                <a:solidFill>
                  <a:srgbClr val="C00000"/>
                </a:solidFill>
              </a:rPr>
              <a:t>VENTAJAS</a:t>
            </a:r>
          </a:p>
          <a:p>
            <a:pPr algn="l">
              <a:buFont typeface="Wingdings" pitchFamily="2" charset="2"/>
              <a:buChar char="v"/>
            </a:pPr>
            <a:r>
              <a:rPr lang="es-CO" dirty="0" smtClean="0">
                <a:solidFill>
                  <a:schemeClr val="tx1"/>
                </a:solidFill>
              </a:rPr>
              <a:t>Calidad del papel</a:t>
            </a:r>
          </a:p>
          <a:p>
            <a:pPr algn="l">
              <a:buFont typeface="Wingdings" pitchFamily="2" charset="2"/>
              <a:buChar char="v"/>
            </a:pPr>
            <a:r>
              <a:rPr lang="es-CO" dirty="0" smtClean="0">
                <a:solidFill>
                  <a:schemeClr val="tx1"/>
                </a:solidFill>
              </a:rPr>
              <a:t>Discrimina según las aéreas geográficas</a:t>
            </a:r>
          </a:p>
          <a:p>
            <a:pPr algn="l">
              <a:buFont typeface="Wingdings" pitchFamily="2" charset="2"/>
              <a:buChar char="v"/>
            </a:pPr>
            <a:endParaRPr lang="es-CO" dirty="0" smtClean="0"/>
          </a:p>
          <a:p>
            <a:pPr algn="l">
              <a:buFont typeface="Wingdings" pitchFamily="2" charset="2"/>
              <a:buChar char="v"/>
            </a:pP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/>
          <a:lstStyle/>
          <a:p>
            <a:r>
              <a:rPr lang="es-CO" dirty="0" smtClean="0"/>
              <a:t>LA REVISTA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700808"/>
            <a:ext cx="8640960" cy="4896544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s-CO" dirty="0" smtClean="0">
                <a:solidFill>
                  <a:schemeClr val="tx1"/>
                </a:solidFill>
              </a:rPr>
              <a:t>Calidad de papel y colores</a:t>
            </a:r>
          </a:p>
          <a:p>
            <a:pPr algn="l">
              <a:buFont typeface="Wingdings" pitchFamily="2" charset="2"/>
              <a:buChar char="Ø"/>
            </a:pPr>
            <a:r>
              <a:rPr lang="es-CO" dirty="0" smtClean="0">
                <a:solidFill>
                  <a:schemeClr val="tx1"/>
                </a:solidFill>
              </a:rPr>
              <a:t>Selección de una audiencia específica</a:t>
            </a:r>
          </a:p>
          <a:p>
            <a:pPr algn="l">
              <a:buFont typeface="Wingdings" pitchFamily="2" charset="2"/>
              <a:buChar char="Ø"/>
            </a:pPr>
            <a:r>
              <a:rPr lang="es-CO" dirty="0" smtClean="0">
                <a:solidFill>
                  <a:schemeClr val="tx1"/>
                </a:solidFill>
              </a:rPr>
              <a:t>Brinda opción de formatos creativos</a:t>
            </a:r>
          </a:p>
          <a:p>
            <a:pPr algn="l">
              <a:buFont typeface="Wingdings" pitchFamily="2" charset="2"/>
              <a:buChar char="Ø"/>
            </a:pPr>
            <a:r>
              <a:rPr lang="es-CO" dirty="0" smtClean="0">
                <a:solidFill>
                  <a:schemeClr val="tx1"/>
                </a:solidFill>
              </a:rPr>
              <a:t>Permanencia</a:t>
            </a:r>
          </a:p>
          <a:p>
            <a:pPr algn="l">
              <a:buFont typeface="Wingdings" pitchFamily="2" charset="2"/>
              <a:buChar char="Ø"/>
            </a:pPr>
            <a:r>
              <a:rPr lang="es-CO" dirty="0" smtClean="0">
                <a:solidFill>
                  <a:srgbClr val="C00000"/>
                </a:solidFill>
              </a:rPr>
              <a:t>DESVENTAJAS</a:t>
            </a:r>
          </a:p>
          <a:p>
            <a:pPr algn="l">
              <a:buFont typeface="Wingdings" pitchFamily="2" charset="2"/>
              <a:buChar char="Ø"/>
            </a:pPr>
            <a:r>
              <a:rPr lang="es-CO" dirty="0" smtClean="0">
                <a:solidFill>
                  <a:schemeClr val="tx1"/>
                </a:solidFill>
              </a:rPr>
              <a:t>Alto costo</a:t>
            </a:r>
          </a:p>
          <a:p>
            <a:pPr algn="l">
              <a:buFont typeface="Wingdings" pitchFamily="2" charset="2"/>
              <a:buChar char="Ø"/>
            </a:pPr>
            <a:r>
              <a:rPr lang="es-CO" dirty="0" smtClean="0">
                <a:solidFill>
                  <a:schemeClr val="tx1"/>
                </a:solidFill>
              </a:rPr>
              <a:t>Mucha competencia</a:t>
            </a:r>
          </a:p>
          <a:p>
            <a:pPr algn="l">
              <a:buFont typeface="Wingdings" pitchFamily="2" charset="2"/>
              <a:buChar char="Ø"/>
            </a:pPr>
            <a:endParaRPr lang="es-CO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/>
          <a:lstStyle/>
          <a:p>
            <a:r>
              <a:rPr lang="es-CO" dirty="0" smtClean="0"/>
              <a:t>VALLAS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2060848"/>
            <a:ext cx="8280920" cy="4536504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ü"/>
            </a:pPr>
            <a:r>
              <a:rPr lang="es-CO" dirty="0" smtClean="0">
                <a:solidFill>
                  <a:schemeClr val="tx1"/>
                </a:solidFill>
              </a:rPr>
              <a:t>Medio activo las 24 horas del día</a:t>
            </a:r>
          </a:p>
          <a:p>
            <a:pPr algn="l">
              <a:buFont typeface="Wingdings" pitchFamily="2" charset="2"/>
              <a:buChar char="ü"/>
            </a:pPr>
            <a:r>
              <a:rPr lang="es-CO" dirty="0" smtClean="0">
                <a:solidFill>
                  <a:schemeClr val="tx1"/>
                </a:solidFill>
              </a:rPr>
              <a:t>Publico objetivo con gran número de impacto</a:t>
            </a:r>
          </a:p>
          <a:p>
            <a:pPr algn="l">
              <a:buFont typeface="Wingdings" pitchFamily="2" charset="2"/>
              <a:buChar char="ü"/>
            </a:pPr>
            <a:r>
              <a:rPr lang="es-CO" dirty="0" smtClean="0">
                <a:solidFill>
                  <a:schemeClr val="tx1"/>
                </a:solidFill>
              </a:rPr>
              <a:t>Alta dosis de creatividad</a:t>
            </a:r>
          </a:p>
          <a:p>
            <a:pPr algn="l">
              <a:buFont typeface="Wingdings" pitchFamily="2" charset="2"/>
              <a:buChar char="ü"/>
            </a:pPr>
            <a:r>
              <a:rPr lang="es-CO" dirty="0" smtClean="0">
                <a:solidFill>
                  <a:schemeClr val="tx1"/>
                </a:solidFill>
              </a:rPr>
              <a:t>Capacidad de sorprender</a:t>
            </a:r>
          </a:p>
          <a:p>
            <a:pPr algn="l">
              <a:buFont typeface="Wingdings" pitchFamily="2" charset="2"/>
              <a:buChar char="ü"/>
            </a:pPr>
            <a:r>
              <a:rPr lang="es-CO" dirty="0" smtClean="0">
                <a:solidFill>
                  <a:srgbClr val="C00000"/>
                </a:solidFill>
              </a:rPr>
              <a:t>DESVENTAJAS</a:t>
            </a:r>
          </a:p>
          <a:p>
            <a:pPr algn="l">
              <a:buFont typeface="Wingdings" pitchFamily="2" charset="2"/>
              <a:buChar char="ü"/>
            </a:pPr>
            <a:r>
              <a:rPr lang="es-CO" dirty="0" smtClean="0">
                <a:solidFill>
                  <a:schemeClr val="tx1"/>
                </a:solidFill>
              </a:rPr>
              <a:t>Impacto visual</a:t>
            </a:r>
          </a:p>
          <a:p>
            <a:pPr algn="l">
              <a:buFont typeface="Wingdings" pitchFamily="2" charset="2"/>
              <a:buChar char="ü"/>
            </a:pPr>
            <a:r>
              <a:rPr lang="es-CO" dirty="0" smtClean="0">
                <a:solidFill>
                  <a:schemeClr val="tx1"/>
                </a:solidFill>
              </a:rPr>
              <a:t>Escaso nivel de atención</a:t>
            </a:r>
          </a:p>
          <a:p>
            <a:pPr algn="l">
              <a:buFont typeface="Wingdings" pitchFamily="2" charset="2"/>
              <a:buChar char="ü"/>
            </a:pPr>
            <a:endParaRPr lang="es-CO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r>
              <a:rPr lang="es-CO" dirty="0" smtClean="0"/>
              <a:t>¿QUÉ ES PUBLICIDAD?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s-CO" dirty="0" smtClean="0">
                <a:hlinkClick r:id="rId2"/>
              </a:rPr>
              <a:t>https://www.youtube.com/watch?v=FLo8Fsl-kPQ</a:t>
            </a:r>
            <a:r>
              <a:rPr lang="es-CO" dirty="0" smtClean="0"/>
              <a:t> 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es-CO" dirty="0" smtClean="0"/>
              <a:t>ACTIVIDAD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7504" y="2276872"/>
            <a:ext cx="8928992" cy="4581128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AutoNum type="arabicPeriod"/>
            </a:pPr>
            <a:r>
              <a:rPr lang="es-CO" dirty="0" smtClean="0"/>
              <a:t>VER VIDEO</a:t>
            </a:r>
          </a:p>
          <a:p>
            <a:pPr marL="514350" indent="-514350" algn="l">
              <a:buAutoNum type="arabicPeriod"/>
            </a:pPr>
            <a:r>
              <a:rPr lang="es-CO" dirty="0" smtClean="0"/>
              <a:t>PASAR 6 DIAPOSITIVAS AL CUADERNO SOBRE MEDIOS DE PUBLICIDAD.</a:t>
            </a:r>
          </a:p>
          <a:p>
            <a:pPr marL="514350" indent="-514350" algn="l">
              <a:buAutoNum type="arabicPeriod"/>
            </a:pPr>
            <a:r>
              <a:rPr lang="es-CO" dirty="0" smtClean="0"/>
              <a:t>SELECCIONAR UN MEDIO PUBLICITARIO HACER UNA EXPOSICIÓN UTILIZANDO DIAPOSITIVAS EN POWERPOINT (MINIMO 10)</a:t>
            </a:r>
          </a:p>
          <a:p>
            <a:pPr marL="514350" indent="-514350" algn="l">
              <a:buAutoNum type="arabicPeriod"/>
            </a:pPr>
            <a:r>
              <a:rPr lang="es-CO" dirty="0" smtClean="0"/>
              <a:t>REALIZAR VALLA PUBLICITARIA EN EL CUADERNO PROMOCIONANDO EL TEMA SELECCIONADO</a:t>
            </a:r>
          </a:p>
          <a:p>
            <a:pPr marL="514350" indent="-514350" algn="l">
              <a:buAutoNum type="arabicPeriod"/>
            </a:pPr>
            <a:r>
              <a:rPr lang="es-CO" dirty="0" smtClean="0"/>
              <a:t>ANALIZAR PROPAGANDA VISTA EN EL MEDIO PUBLICITARIO SELECCIONADO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425333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189</Words>
  <Application>Microsoft Office PowerPoint</Application>
  <PresentationFormat>Presentación en pantalla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MEDIOS PUBLICITARIOS</vt:lpstr>
      <vt:lpstr>LA TELEVISIÓN</vt:lpstr>
      <vt:lpstr>LA RADIO</vt:lpstr>
      <vt:lpstr> EL PERIÓDICO</vt:lpstr>
      <vt:lpstr>LA REVISTA</vt:lpstr>
      <vt:lpstr>VALLAS</vt:lpstr>
      <vt:lpstr>¿QUÉ ES PUBLICIDAD?</vt:lpstr>
      <vt:lpstr>ACTIVIDAD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MEDIOS PUBLICITARIOS</dc:title>
  <dc:creator>WILSON ARRUBLA M</dc:creator>
  <cp:lastModifiedBy>ESTUDIANTE</cp:lastModifiedBy>
  <cp:revision>2</cp:revision>
  <dcterms:created xsi:type="dcterms:W3CDTF">2014-03-10T23:43:26Z</dcterms:created>
  <dcterms:modified xsi:type="dcterms:W3CDTF">2014-03-26T12:08:30Z</dcterms:modified>
</cp:coreProperties>
</file>