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51CC8-70D3-480A-8E0D-7C4D470334B7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DAF2-1A6B-4AF9-8D10-7DB1731A8680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ED3t9mkPn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o8Fsl-kPQ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MEDIOS PUBLICITARIOS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hlinkClick r:id="rId2"/>
              </a:rPr>
              <a:t>https://www.youtube.com/watch?v=TED3t9mkPn4</a:t>
            </a:r>
            <a:r>
              <a:rPr lang="es-CO" dirty="0" smtClean="0"/>
              <a:t> 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s-CO" dirty="0" smtClean="0"/>
              <a:t>LA TELEVISIÓN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7376864" cy="460851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Su alto alcance y cobertura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Apoyo audiovisual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Trasmite mensaje de una manera más efectiva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rgbClr val="C00000"/>
                </a:solidFill>
              </a:rPr>
              <a:t>DESVENTAJA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Altos costos de producción</a:t>
            </a:r>
          </a:p>
          <a:p>
            <a:pPr algn="l">
              <a:buFont typeface="Wingdings" pitchFamily="2" charset="2"/>
              <a:buChar char="§"/>
            </a:pPr>
            <a:r>
              <a:rPr lang="es-CO" b="1" dirty="0" smtClean="0">
                <a:solidFill>
                  <a:schemeClr val="tx1"/>
                </a:solidFill>
              </a:rPr>
              <a:t>No es un medio especializado</a:t>
            </a:r>
            <a:endParaRPr lang="es-CO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/>
          <a:p>
            <a:r>
              <a:rPr lang="es-CO" dirty="0" smtClean="0"/>
              <a:t>LA RADIO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7448872" cy="4608512"/>
          </a:xfrm>
        </p:spPr>
        <p:txBody>
          <a:bodyPr>
            <a:normAutofit fontScale="92500"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Alto alcance y cobertura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Bajo costo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Móvil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rgbClr val="C00000"/>
                </a:solidFill>
              </a:rPr>
              <a:t>DESVENTAJAS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Procedimiento de compras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No tiene apoyo visual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Poca atención del auditorio para este medio</a:t>
            </a:r>
          </a:p>
          <a:p>
            <a:pPr algn="l">
              <a:buFont typeface="Wingdings" pitchFamily="2" charset="2"/>
              <a:buChar char="q"/>
            </a:pPr>
            <a:r>
              <a:rPr lang="es-CO" b="1" dirty="0" smtClean="0">
                <a:solidFill>
                  <a:schemeClr val="tx1"/>
                </a:solidFill>
              </a:rPr>
              <a:t>Auditorio fragmentado</a:t>
            </a:r>
          </a:p>
          <a:p>
            <a:pPr algn="l">
              <a:buFont typeface="Wingdings" pitchFamily="2" charset="2"/>
              <a:buChar char="q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s-CO" dirty="0" smtClean="0"/>
              <a:t>	EL PERIÓDICO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568952" cy="432048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Inmediatez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Audiencia diversa y amplia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Consumidores buscan anuncios en los periódicos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Gama de espacios y de precios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rgbClr val="C00000"/>
                </a:solidFill>
              </a:rPr>
              <a:t>VENTAJAS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Calidad del papel</a:t>
            </a:r>
          </a:p>
          <a:p>
            <a:pPr algn="l">
              <a:buFont typeface="Wingdings" pitchFamily="2" charset="2"/>
              <a:buChar char="v"/>
            </a:pPr>
            <a:r>
              <a:rPr lang="es-CO" dirty="0" smtClean="0">
                <a:solidFill>
                  <a:schemeClr val="tx1"/>
                </a:solidFill>
              </a:rPr>
              <a:t>Discrimina según las aéreas geográficas</a:t>
            </a:r>
          </a:p>
          <a:p>
            <a:pPr algn="l">
              <a:buFont typeface="Wingdings" pitchFamily="2" charset="2"/>
              <a:buChar char="v"/>
            </a:pPr>
            <a:endParaRPr lang="es-CO" dirty="0" smtClean="0"/>
          </a:p>
          <a:p>
            <a:pPr algn="l">
              <a:buFont typeface="Wingdings" pitchFamily="2" charset="2"/>
              <a:buChar char="v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es-CO" dirty="0" smtClean="0"/>
              <a:t>LA REVISTA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640960" cy="489654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Calidad de papel y colores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Selección de una audiencia específica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Brinda opción de formatos creativos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Permanencia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rgbClr val="C00000"/>
                </a:solidFill>
              </a:rPr>
              <a:t>DESVENTAJAS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Alto costo</a:t>
            </a:r>
          </a:p>
          <a:p>
            <a:pPr algn="l"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/>
                </a:solidFill>
              </a:rPr>
              <a:t>Mucha competencia</a:t>
            </a:r>
          </a:p>
          <a:p>
            <a:pPr algn="l">
              <a:buFont typeface="Wingdings" pitchFamily="2" charset="2"/>
              <a:buChar char="Ø"/>
            </a:pPr>
            <a:endParaRPr lang="es-CO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es-CO" dirty="0" smtClean="0"/>
              <a:t>VALLAS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80920" cy="453650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Medio activo las 24 horas del día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Publico objetivo con gran número de impacto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Alta dosis de creatividad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Capacidad de sorprender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rgbClr val="C00000"/>
                </a:solidFill>
              </a:rPr>
              <a:t>DESVENTAJAS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Impacto visual</a:t>
            </a:r>
          </a:p>
          <a:p>
            <a:pPr algn="l">
              <a:buFont typeface="Wingdings" pitchFamily="2" charset="2"/>
              <a:buChar char="ü"/>
            </a:pPr>
            <a:r>
              <a:rPr lang="es-CO" dirty="0" smtClean="0">
                <a:solidFill>
                  <a:schemeClr val="tx1"/>
                </a:solidFill>
              </a:rPr>
              <a:t>Escaso nivel de atención</a:t>
            </a:r>
          </a:p>
          <a:p>
            <a:pPr algn="l">
              <a:buFont typeface="Wingdings" pitchFamily="2" charset="2"/>
              <a:buChar char="ü"/>
            </a:pPr>
            <a:endParaRPr lang="es-CO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es-CO" dirty="0" smtClean="0"/>
              <a:t>¿QUÉ ES PUBLICIDAD?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s-CO" dirty="0" smtClean="0">
                <a:hlinkClick r:id="rId2"/>
              </a:rPr>
              <a:t>https://www.youtube.com/watch?v=FLo8Fsl-kPQ</a:t>
            </a:r>
            <a:r>
              <a:rPr lang="es-CO" dirty="0" smtClean="0"/>
              <a:t>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s-CO" dirty="0" smtClean="0"/>
              <a:t>ACTIVIDAD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2276872"/>
            <a:ext cx="8928992" cy="4581128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AutoNum type="arabicPeriod"/>
            </a:pPr>
            <a:r>
              <a:rPr lang="es-CO" dirty="0" smtClean="0"/>
              <a:t>VER VIDEO (DESTACAR IDEAS)</a:t>
            </a:r>
          </a:p>
          <a:p>
            <a:pPr marL="514350" indent="-514350" algn="l">
              <a:buAutoNum type="arabicPeriod"/>
            </a:pPr>
            <a:r>
              <a:rPr lang="es-CO" dirty="0" smtClean="0"/>
              <a:t>PASAR 5 DIAPOSITIVAS AL CUADERNO SOBRE MEDIOS DE PUBLICIDAD.</a:t>
            </a:r>
          </a:p>
          <a:p>
            <a:pPr marL="514350" indent="-514350" algn="l">
              <a:buAutoNum type="arabicPeriod"/>
            </a:pPr>
            <a:r>
              <a:rPr lang="es-CO" dirty="0" smtClean="0"/>
              <a:t>SELECCIONAR UN MEDIO PUBLICITARIO HACER UNA EXPOSICIÓN UTILIZANDO DIAPOSITIVAS EN POWERPOINT (MINIMO 10)</a:t>
            </a:r>
          </a:p>
          <a:p>
            <a:pPr marL="514350" indent="-514350" algn="l">
              <a:buAutoNum type="arabicPeriod"/>
            </a:pPr>
            <a:r>
              <a:rPr lang="es-CO" dirty="0" smtClean="0"/>
              <a:t>REALIZAR VALLA PUBLICITARIA EN EL CUADERNO PROMOCIONANDO EL TEMA SELECCIONADO</a:t>
            </a:r>
          </a:p>
          <a:p>
            <a:pPr marL="514350" indent="-514350" algn="l">
              <a:buAutoNum type="arabicPeriod"/>
            </a:pPr>
            <a:r>
              <a:rPr lang="es-CO" dirty="0" smtClean="0"/>
              <a:t>ANALIZAR PROPAGANDA VISTA EN EL MEDIO PUBLICITARIO SELECCIONADO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42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193</Words>
  <Application>Microsoft Office PowerPoint</Application>
  <PresentationFormat>Presentación en pantalla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MEDIOS PUBLICITARIOS</vt:lpstr>
      <vt:lpstr>LA TELEVISIÓN</vt:lpstr>
      <vt:lpstr>LA RADIO</vt:lpstr>
      <vt:lpstr> EL PERIÓDICO</vt:lpstr>
      <vt:lpstr>LA REVISTA</vt:lpstr>
      <vt:lpstr>VALLAS</vt:lpstr>
      <vt:lpstr>¿QUÉ ES PUBLICIDAD?</vt:lpstr>
      <vt:lpstr>ACTIVIDAD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MEDIOS PUBLICITARIOS</dc:title>
  <dc:creator>WILSON ARRUBLA M</dc:creator>
  <cp:lastModifiedBy>ESTUDIANTE</cp:lastModifiedBy>
  <cp:revision>4</cp:revision>
  <dcterms:created xsi:type="dcterms:W3CDTF">2014-03-10T23:43:26Z</dcterms:created>
  <dcterms:modified xsi:type="dcterms:W3CDTF">2014-04-07T11:29:39Z</dcterms:modified>
</cp:coreProperties>
</file>