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8" r:id="rId3"/>
    <p:sldId id="262" r:id="rId4"/>
    <p:sldId id="265" r:id="rId5"/>
    <p:sldId id="257" r:id="rId6"/>
    <p:sldId id="258" r:id="rId7"/>
    <p:sldId id="259" r:id="rId8"/>
    <p:sldId id="264" r:id="rId9"/>
    <p:sldId id="263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AC2A-EEBE-488B-82F2-93169F753F90}" type="datetimeFigureOut">
              <a:rPr lang="es-CO" smtClean="0"/>
              <a:pPr/>
              <a:t>07/04/2014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3F59-DEAF-42E0-96EA-1F0B14D3700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AC2A-EEBE-488B-82F2-93169F753F90}" type="datetimeFigureOut">
              <a:rPr lang="es-CO" smtClean="0"/>
              <a:pPr/>
              <a:t>07/04/2014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3F59-DEAF-42E0-96EA-1F0B14D3700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AC2A-EEBE-488B-82F2-93169F753F90}" type="datetimeFigureOut">
              <a:rPr lang="es-CO" smtClean="0"/>
              <a:pPr/>
              <a:t>07/04/2014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3F59-DEAF-42E0-96EA-1F0B14D3700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AC2A-EEBE-488B-82F2-93169F753F90}" type="datetimeFigureOut">
              <a:rPr lang="es-CO" smtClean="0"/>
              <a:pPr/>
              <a:t>07/04/2014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3F59-DEAF-42E0-96EA-1F0B14D3700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AC2A-EEBE-488B-82F2-93169F753F90}" type="datetimeFigureOut">
              <a:rPr lang="es-CO" smtClean="0"/>
              <a:pPr/>
              <a:t>07/04/2014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3F59-DEAF-42E0-96EA-1F0B14D3700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AC2A-EEBE-488B-82F2-93169F753F90}" type="datetimeFigureOut">
              <a:rPr lang="es-CO" smtClean="0"/>
              <a:pPr/>
              <a:t>07/04/2014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3F59-DEAF-42E0-96EA-1F0B14D3700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AC2A-EEBE-488B-82F2-93169F753F90}" type="datetimeFigureOut">
              <a:rPr lang="es-CO" smtClean="0"/>
              <a:pPr/>
              <a:t>07/04/2014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3F59-DEAF-42E0-96EA-1F0B14D3700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AC2A-EEBE-488B-82F2-93169F753F90}" type="datetimeFigureOut">
              <a:rPr lang="es-CO" smtClean="0"/>
              <a:pPr/>
              <a:t>07/04/2014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3F59-DEAF-42E0-96EA-1F0B14D3700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AC2A-EEBE-488B-82F2-93169F753F90}" type="datetimeFigureOut">
              <a:rPr lang="es-CO" smtClean="0"/>
              <a:pPr/>
              <a:t>07/04/2014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3F59-DEAF-42E0-96EA-1F0B14D3700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AC2A-EEBE-488B-82F2-93169F753F90}" type="datetimeFigureOut">
              <a:rPr lang="es-CO" smtClean="0"/>
              <a:pPr/>
              <a:t>07/04/2014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3F59-DEAF-42E0-96EA-1F0B14D3700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AC2A-EEBE-488B-82F2-93169F753F90}" type="datetimeFigureOut">
              <a:rPr lang="es-CO" smtClean="0"/>
              <a:pPr/>
              <a:t>07/04/2014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3F59-DEAF-42E0-96EA-1F0B14D3700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0AC2A-EEBE-488B-82F2-93169F753F90}" type="datetimeFigureOut">
              <a:rPr lang="es-CO" smtClean="0"/>
              <a:pPr/>
              <a:t>07/04/2014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03F59-DEAF-42E0-96EA-1F0B14D3700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7_7-5tGA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844408" cy="1470025"/>
          </a:xfrm>
        </p:spPr>
        <p:txBody>
          <a:bodyPr/>
          <a:lstStyle/>
          <a:p>
            <a:r>
              <a:rPr lang="es-CO" dirty="0" smtClean="0"/>
              <a:t>PENDÓN PUBLICITARIO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1700808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>
                <a:solidFill>
                  <a:schemeClr val="tx1"/>
                </a:solidFill>
              </a:rPr>
              <a:t>REALIZAR UN PENDON CON FRASE E IMAGEN SOBRE CREATIVIDAD, INNOVACIÓN, TECNOLOGÍA E INFORMÁTICA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1600" y="4437112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/>
              <a:t>DISEÑAR EL PENDON UTILIZANDO EL PROGRAMA POWERPOINT: IMÁGENES, CUADRO DE TEXTO FONDOS</a:t>
            </a:r>
            <a:endParaRPr lang="es-CO" sz="3600" dirty="0"/>
          </a:p>
        </p:txBody>
      </p:sp>
      <p:sp>
        <p:nvSpPr>
          <p:cNvPr id="11266" name="AutoShape 2" descr="data:image/jpeg;base64,/9j/4AAQSkZJRgABAQAAAQABAAD/2wCEAAkGBxQTEhUUEhQUFRQUFRUUFBQUFBUUFBQUFBQXFxQUFBUYHCggGBolHBQUITEhJSkrLi4uFx8zODMsNygtLiwBCgoKDg0OGhAQGiwmHCQsLCwsLCwsLCwsLCwsLCwsLCwsLCwsLCwsLCwsLCwsLCwsLCwsLCwsLCwsLCwsLCwsLP/AABEIAPsAyQMBIgACEQEDEQH/xAAbAAABBQEBAAAAAAAAAAAAAAABAAIDBAUHBv/EAEUQAAEDAQQFCQUGAgoDAQAAAAEAAhEDBBIhMQUiQVFxBjJhgZGxssHwE3JzodEUIyQzQlIH4UNTYnSCkqKzwtIWNGQV/8QAGQEAAwEBAQAAAAAAAAAAAAAAAAEDAgQF/8QAJBEBAQACAgEFAAIDAAAAAAAAAAECERIxQQMTIVFhIvAyweH/2gAMAwEAAhEDEQA/AOJooIoAJIoIBIIoBAEoJIoAJJIoAJBJIIBJIpIBIIpIAJBFBAJIpJFAXLJzesq2FUsnN6yroCne1J0h2n1uQcnRifWxCEwNLJNhPpIQgM1JJJbTJJJJAJAIqfR9jNWo2m3NxIE5YAnyQFdJeqZyIq7ajR1E+asM5DHbV7G/zQ1xrxqS9yzkK3bVd1ADyU7ORFHa6oesfRA414CE5lIkFwGDYvHdey7l0RnI2zjY48XHyKtUeTNBoLQzB0XgSTN0yMzvQOLl8JLqjOTlnH9EzrAPep2aHojKlT/yt+iBxckCe2k45NJ4AldfZYmDJrRwCkFEIHFyFtgqnKnUP+B30Sr6OqsbefTe1uUuaQJOWa6/7MegsDlxT/CO99niQNObIFOKaUMr1ibLesqz7QKGwc3rKTvMqd7UnQl2PrcjidhQpnPj5KQZIANBGxNv9ClhRQgVnJJIqiYJIpIBBavJQxa6PvEdrHBZS0eThi1UfiN+ZhAdXRQRCFiVDSVtcwhrQJOOPGBC0F5+3NffF4i8Yu9AnBY9S2T4KtqzFxaL4h2MgccFMsCvVc0kOrQRgQL09yTTLS72x4a09kp/yk3cbpmZS3jO2+kvPNYDAL3ySBBbv25q09lSjiDeb6zGxZnqfjeWOWPca6Sjs1YPaHDb8uhSqkZNhYPLgfg3+9T8YXoIWHy3H4Op71P/AHGpk5eUCnFNKTDQsHN6yi4d6Fg5vWU523ip+VJ0DNvrYpgMOtRUx3+SsRq9f0QChQQrChhENmJJJKiRJJJIBK5oZ0V6PxafjCpqxo0/e0/iU/GEB2AJwTWp4SWBZOlvzGdXiWuoK9ka8gumRlillNzRMulWY20VL8DcTkN6h9o01S8DUDhJjCY+uKnLAate9Eahkido2fLrVmm8DC8Ig4CnA9SrerqzXnUT9G2Zb8bv+4htlpa99O7jDhJjpGC1arQWkHIgqtZagAg7J1i0NCht1uBF1mJOEjp2Deuf/Hdq2WUskngNBHVcOnvC01V0dZ7jIOZxPFWlvCaxjEJYnLgfg6nGn/uNW4Fictx+DqcWf7jVoOWlNKcU0pJr9g5vWVK9qj0fzesqaoPPuU72rOjae3j5BTgavX9FFSyPHyUpy6/JIHEKCFO3NRwgMhJJJVSJJJJAJTWMxUYf7bT2OChUlA6w4jvQHZGp6YxSBKLUESkqltsbXkEsDoG0kR2JwqjFlh73XwL8RlIiN/BPhv8AXf6mqD/8tn9VS6xKmZo9oyp0hh+0Zxw3rdsrOM0Y91LEOqggiMXtwxlKhVs7MQ9k77wJUrLJH6afUwfRPFnO9vU0Kevnan8P06z2lj5uODozjpU6ipMIzM9UKVaZuvAhY3LYfg6n+DxtW00LH5bj8HV4N8bUMuUFAolApML+jhq9alqO81Ho/m9f0Uh2qd7VnQ03CDO/yTvaD5qIjFT2ceSAIeOnsTPacVYeMDwVVIVlpJJKqRJJJIApNMYpIbDwKA7RSyUiis+Q4BTLMXoIlUqlvuucC3AYSDmdT/v8knW7B5aOawuxzncQMlvjWNxbTgs9mkDGLZ4ZHF2RkgnVGG85pzba6TqGBOUzgW9GeJw6E+NLlF1OVL7U+SPZnCdp2AnYOj5hL7S8gQwiYzBwxEjsnsRxo2tpwVCnXqEjULROOBy68loBGtDZzFkcuP8A1KvBvjatimMVl8u2/hKvujxtSDkRTU4pqTDR0dzev6KU7VFo7mnj5BSn6qd7VnQRifWxWLOPLvUAzKsWYeutZOH1OaVTV2qNU8PNU4TgrKSSSVUSSSSQBQOR4FFA5HgUB2aycxvujuUb7XBcMMMIxB/TrE5BuPy27JbFzG+63uCsLONXsUHWwwIZmRnM5tnADPW37EG2t8iWEyRlIjWcO4BWaznXhEx0CZM4gnYI9bFCa9SMGdoOOE9+HzWuU+h7dvkKdqcc6Z5l7bnAIZJAxx+RTrLXeXQ5sDHWgj9RjMbgM96Xtak83bt26xyx3Ql7SoWHVh0kbMruBic5wzT5T6L279oqdarhLZOrJjCDzj0ET8ipadWrdEtBMDHLGGzOOGbh1Ik1C12ABmG47CYmcdmKAdVDcYwABiCTGZHrajl+D2/1DerSDGwSMImXbzI/Spgau7YRAu4nVxz95MZ7UxOA1Tu2tnpnnfJaDU+X4zlhrydYpht7nQJjKdqocvh+Fq+5/wAgtWyN1gs7+ITYs1X4fmEE4yU1OKassNLRvNPveQUu09aj0XzT73kFK8YlSvas6N2qegcVCBn62Kegkac80qlAVx3NKoynBWUigiqokkkkgEhv4FFDegOz6P8Ay2e43whWYVbRn5VP3GeEK0Qpx000lYVTlVQGH3h4M/mt1+R4FcxrWiBkM92I3Yn1gqSJ5PVjlhQx1auH9lv/AGUtm5U0nmAyp0SGieGsvLWqzuF0lurUALSMTB2cVapUhALSA7cQYw3RtSauOvnw9D/5Iz9jxsxu/VO/8kYP0PxyyXlbYw84OBJwEA9gBCcaDm3WuOu6Ddjft4o+WY9XQ02HVW0rjgXTBJEYCfJbDF5TRVkeK7HvOMkAdF0r1bUY3ZLdg544rO/iIPw9b4RWjYRrjiqn8S6cUa3wSfktE4gU1OKCTDS0VzT73kFK44niVHonmn3vILT9kIyGW5SvauM+GeDn62KWg8A5q02kMcBmNg3IVGDcOwb0j0hdVEHEKrPSr13BMhMqwQkkElVIkkkkAU0bU5AbUB2jRg+6p+4zwhWiFX0V+TT+GzwhWSFLF10whcn0hUl0bMtg7l1khcgtAkk9KrEcmx9qdVpsD82c0jCcMAY4Itq3Tiemf5ptlrhrMr0OkAZ4jKd096h9tfLjjzsjmBCNDfwNR8unccM9h3LSs9tl9592+GxTAbAMmDjsWVRrgOdqk49GAVkgEC6Bln9PkgbamiqpNeneMmSP9Dst69i1eF0M0/aaUxAmP8rl7pqWM1C3tbsPPHEJv8VGRRqfA/4o2PnDipv4qCaDz/8AMfAtF5cBKYU8ppSYaWieafe8gthowHBZGieafe8gtVpw6lLLtbHpIwZ8R3FMrDDrUlHbxHcULQMOsJGrsy7UyU+gFHJThMAJJBFVRBJJFAJAbUUBtQHbNEj7ml8NnhCskKDRP5FL4bPAFZIUcXZekcYrj1U58SuxwuNvzdxPeqxHM2hVjAzHRn1LUoWjVOEwQZ3gfyWTTp3iABiVpv0bUDG3wAP0gxkcTJ7PmntjHfg+6XTOqAdUAYlx2K7QpBsAmduBnAqazzfc52s4mQcA7AQAMMDGxQ1yG5C7rSJiY3d6nllu6jXFa0c8C00rs4kgz7pXtWrxGiNa0U3bnbTvByC9uFvEtLNkOsOKl/iV/wCu/wDuzvAVBQOIU38QcbK7+7vH+krZeXAymlOKBWWGlonmn3vILYaNX10rK0UBDuPkFqNcIj1tUsu1sOkln28R3FK1HDsQpfq4+RQtfN6x3JGis4y9b1FCls5y9b1FeTJ58IlIJFVRJJJJAJAbUUBtQHcNED7il8On4ArJUGiPyKXwqfgCdbrSKbbxGEgGNgJxPUMepQxdt6R1bUxrrpMGAcjEEkDHLYVS+zWY/oo4x+lky7FuG8pOtlJ2s4ODrusJdgGi8QYMYB0z04JrHUccCLkviXQPZRiADE809KqnT22azh2DaIdJAhrAZ2jjj80S2icxTkYYhoIgxt2SoW1aWu4NN5l55GOYcCYxjMNMfzQd7HEOaQcbwl+Za15nKDzewJsJXNoBxaW0wWiTLAAMtpEfqHakbPZ55tHMDJmZyHFMNSi506150Y64xutdIxwIAbj0KIGhhAIOodW8dktHCG/IdCZLpZREECmCMQdUR0jtU7VmxQOEHID9ZJBGr3qxZ7Yww1s7AJB/aCMT0HamS/TzUvLB02R3wangKgYUeULpsr/h1PAUDy4YUEUEk2pojmu6StJzsPXSs3RQ1TxVt9MY4BSy7Wx6W7O7nT0eaFqdq9Y7lVfTG4ZDzQbSG5I0lF2Xram4eioX08etK6NyZMcJJNRKqiCSKSASaE5NagO6aIH3FL4VPwBWHBQ6JH3FL4dPwBWCFz4u69ISwbh2KMsG4diFuY8gezIBBkzhIH6ctpjqlV6baodjdLS4k9AgYd6rE6riu4PIuC6HlpIpu5kCI35no3Ska7zeNwEXnjFjgYAEEtOYz4gBCK4wGJ1jJyzbdjHjuUxdW2Nbt3RgMNu+P5LTCvVtDob92MWtJljjdJOP+WBhniNymsTr03qYbl+mN4gk54AH/EgTWnACOmP27db93Hb0JVzV1YmYdei5E7IDsZ27t+eDZWzSbhqjsHrYEz2LQZutkZGBIwjuAVf76GzP9HMXMMDfmc+rerhCATUtMY2ep7j/AAlJqWkfyH+67wlMnDQgk3IJJJtXRXN9dKuk5qjovL10q6c1LLtXHonnLh5lKmU0/TvRppGD8yo0+qcUutMMVqSQRKqiCSKSABTWpzk0beCA7xoofcUvhU/AFYcodFj7il8On4ApyuaO+oyFGQpXJhVYnURQTymrUYpqBTigU2SKaU5ApkACVtH3L/dd4SiEbT+U/wB09xQThTcggUhkEihNo6Jdzhw81fdmsaw1IeOnDtyWy4qeU+VMeg+g70aZxKY093mnU+ceH1WWhrDFNTq3r5JkoDHASKcwJrgqpEkigUA0pAZ8EUZTJ3nRg+5pfDZ4AvK8qqz/AGr2Gq9jA2mWtaYm9Mk7TiIXrNHD7ml8NnhCpaRa32ovFoNyAXNYSJvA4uxg4YLnwuq7c5bPhQ5MWtzhUY95f7Mthxibrm80kZxB7Vi6V5RPL3hhcA0OcADGo2JdO87u9ek0TZaYbUY1rLrsw1rWgyC0zdPR815LSehXU6jsgHBzWl0uDqbthN4a0AZdO9Gd8jCWTXlr8l9OGsSx5kxLDkTHOB6cvnuVLlDbbtSqLzhAbdiYktG4+sU7kvoo370EMabwcIF5+OG3ABxyMfNZ/K2yudaXRGIbnhOqMicJ6OCrhfKecvTS5PW6/VaLziC0nG9GWMT0nKVuUbdee5sDAxg6cZcLpwEO1SYx2rynJOzObaAZkXHDZLTGAMda9VVsQmQ05kgtJaZc4uON4bSf8x3la3tiSyANKMLonCTrS27AaHE55Q4KWrbWAEhzCbt4C8MRs7VWFjAaG+zcABAgzAho/dnqN7EmWAZQ5skuLpEyRDscRjimS3Z7Q183TMGD0FTv5j/dPcsfQlhdTc8nbA4wSZPatluTh/Zd3IHlwcZBIooISAFbt7I9APasJW2VHQMdizlNtY3TRae5PpHWPBZvtnep+qTa7gf5lZ4tcmnUTJVD7U5D7SfUfRHEcoip5IZlSOYAcJI6cE5rJyC1tnVRIQrH2d37T2FD7O7Y1x6ijcHGqqcFYbYH7o4qRmj3HDacBGOaOU+xxv07jo8fc0/hs8IUrmo2KiRTYDmGNByzDQpDTK5pXdpXu9CZUYDgQCOlWCwqNzFuVmxAQq1eyMdi5jTOcgGVcc1REKkTqrSsVNhlrAD0CFMU4hNIWozQKBTk1NkE6n5HuTUgUycNupt1TuCaWoTqG6rIUd1TBKg1BPhCEAxBPIShAbrqLNjQmudGQhSVlSqFcuO69DPUegsdEGm09Ce6zryjbS9pwcR1rY0XbXu5ziexT9T0Mp87LD18crrS66zBPsVENqMO57D2OBVmMEmsEqMzq1xj27dMxhq9gSOmvd+S8RV0dT2Njg5w7iqVeytGReOFSp/2W8eF/v8A1PK5R0RulwdykNt9YrmNjJNZjb9SC4Aj2j9/FaXLC1PpMZ7N7xLiDLnOwj+0SqcZykifufFte2dpAepTDbhvXIhpuv8A1h7G/RWbPpquf6Q9jfoumenpL3dup/ahvCH2gb2rntHSVU5vPy+iu0rW/wDcU9FbXthV6Wo3j0dq8vYq7jMlSVbQ6c052zt6PHcO1Ag/t+a8/Tru3lWG1TvPamztzPSNC5Uc0YQ4jsOCrEK5pX81/vO7yqqbFNCeAgnIBQkikgAknEIQ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1268" name="AutoShape 4" descr="data:image/jpeg;base64,/9j/4AAQSkZJRgABAQAAAQABAAD/2wCEAAkGBxQTEhUUEhQUFRQUFRUUFBQUFBUUFBQUFBQXFxQUFBUYHCggGBolHBQUITEhJSkrLi4uFx8zODMsNygtLiwBCgoKDg0OGhAQGiwmHCQsLCwsLCwsLCwsLCwsLCwsLCwsLCwsLCwsLCwsLCwsLCwsLCwsLCwsLCwsLCwsLCwsLP/AABEIAPsAyQMBIgACEQEDEQH/xAAbAAABBQEBAAAAAAAAAAAAAAABAAIDBAUHBv/EAEUQAAEDAQQFCQUGAgoDAQAAAAEAAhEDBBIhMQUiQVFxBjJhgZGxssHwE3JzodEUIyQzQlIH4UNTYnSCkqKzwtIWNGQV/8QAGQEAAwEBAQAAAAAAAAAAAAAAAAEDAgQF/8QAJBEBAQACAgEFAAIDAAAAAAAAAAECERIxQQMTIVFhIvAyweH/2gAMAwEAAhEDEQA/AOJooIoAJIoIBIIoBAEoJIoAJJIoAJBJIIBJIpIBIIpIAJBFBAJIpJFAXLJzesq2FUsnN6yroCne1J0h2n1uQcnRifWxCEwNLJNhPpIQgM1JJJbTJJJJAJAIqfR9jNWo2m3NxIE5YAnyQFdJeqZyIq7ajR1E+asM5DHbV7G/zQ1xrxqS9yzkK3bVd1ADyU7ORFHa6oesfRA414CE5lIkFwGDYvHdey7l0RnI2zjY48XHyKtUeTNBoLQzB0XgSTN0yMzvQOLl8JLqjOTlnH9EzrAPep2aHojKlT/yt+iBxckCe2k45NJ4AldfZYmDJrRwCkFEIHFyFtgqnKnUP+B30Sr6OqsbefTe1uUuaQJOWa6/7MegsDlxT/CO99niQNObIFOKaUMr1ibLesqz7QKGwc3rKTvMqd7UnQl2PrcjidhQpnPj5KQZIANBGxNv9ClhRQgVnJJIqiYJIpIBBavJQxa6PvEdrHBZS0eThi1UfiN+ZhAdXRQRCFiVDSVtcwhrQJOOPGBC0F5+3NffF4i8Yu9AnBY9S2T4KtqzFxaL4h2MgccFMsCvVc0kOrQRgQL09yTTLS72x4a09kp/yk3cbpmZS3jO2+kvPNYDAL3ySBBbv25q09lSjiDeb6zGxZnqfjeWOWPca6Sjs1YPaHDb8uhSqkZNhYPLgfg3+9T8YXoIWHy3H4Op71P/AHGpk5eUCnFNKTDQsHN6yi4d6Fg5vWU523ip+VJ0DNvrYpgMOtRUx3+SsRq9f0QChQQrChhENmJJJKiRJJJIBK5oZ0V6PxafjCpqxo0/e0/iU/GEB2AJwTWp4SWBZOlvzGdXiWuoK9ka8gumRlillNzRMulWY20VL8DcTkN6h9o01S8DUDhJjCY+uKnLAate9Eahkido2fLrVmm8DC8Ig4CnA9SrerqzXnUT9G2Zb8bv+4htlpa99O7jDhJjpGC1arQWkHIgqtZagAg7J1i0NCht1uBF1mJOEjp2Deuf/Hdq2WUskngNBHVcOnvC01V0dZ7jIOZxPFWlvCaxjEJYnLgfg6nGn/uNW4Fictx+DqcWf7jVoOWlNKcU0pJr9g5vWVK9qj0fzesqaoPPuU72rOjae3j5BTgavX9FFSyPHyUpy6/JIHEKCFO3NRwgMhJJJVSJJJJAJTWMxUYf7bT2OChUlA6w4jvQHZGp6YxSBKLUESkqltsbXkEsDoG0kR2JwqjFlh73XwL8RlIiN/BPhv8AXf6mqD/8tn9VS6xKmZo9oyp0hh+0Zxw3rdsrOM0Y91LEOqggiMXtwxlKhVs7MQ9k77wJUrLJH6afUwfRPFnO9vU0Kevnan8P06z2lj5uODozjpU6ipMIzM9UKVaZuvAhY3LYfg6n+DxtW00LH5bj8HV4N8bUMuUFAolApML+jhq9alqO81Ho/m9f0Uh2qd7VnQ03CDO/yTvaD5qIjFT2ceSAIeOnsTPacVYeMDwVVIVlpJJKqRJJJIApNMYpIbDwKA7RSyUiis+Q4BTLMXoIlUqlvuucC3AYSDmdT/v8knW7B5aOawuxzncQMlvjWNxbTgs9mkDGLZ4ZHF2RkgnVGG85pzba6TqGBOUzgW9GeJw6E+NLlF1OVL7U+SPZnCdp2AnYOj5hL7S8gQwiYzBwxEjsnsRxo2tpwVCnXqEjULROOBy68loBGtDZzFkcuP8A1KvBvjatimMVl8u2/hKvujxtSDkRTU4pqTDR0dzev6KU7VFo7mnj5BSn6qd7VnQRifWxWLOPLvUAzKsWYeutZOH1OaVTV2qNU8PNU4TgrKSSSVUSSSSQBQOR4FFA5HgUB2aycxvujuUb7XBcMMMIxB/TrE5BuPy27JbFzG+63uCsLONXsUHWwwIZmRnM5tnADPW37EG2t8iWEyRlIjWcO4BWaznXhEx0CZM4gnYI9bFCa9SMGdoOOE9+HzWuU+h7dvkKdqcc6Z5l7bnAIZJAxx+RTrLXeXQ5sDHWgj9RjMbgM96Xtak83bt26xyx3Ql7SoWHVh0kbMruBic5wzT5T6L279oqdarhLZOrJjCDzj0ET8ipadWrdEtBMDHLGGzOOGbh1Ik1C12ABmG47CYmcdmKAdVDcYwABiCTGZHrajl+D2/1DerSDGwSMImXbzI/Spgau7YRAu4nVxz95MZ7UxOA1Tu2tnpnnfJaDU+X4zlhrydYpht7nQJjKdqocvh+Fq+5/wAgtWyN1gs7+ITYs1X4fmEE4yU1OKassNLRvNPveQUu09aj0XzT73kFK8YlSvas6N2qegcVCBn62Kegkac80qlAVx3NKoynBWUigiqokkkkgEhv4FFDegOz6P8Ay2e43whWYVbRn5VP3GeEK0Qpx000lYVTlVQGH3h4M/mt1+R4FcxrWiBkM92I3Yn1gqSJ5PVjlhQx1auH9lv/AGUtm5U0nmAyp0SGieGsvLWqzuF0lurUALSMTB2cVapUhALSA7cQYw3RtSauOvnw9D/5Iz9jxsxu/VO/8kYP0PxyyXlbYw84OBJwEA9gBCcaDm3WuOu6Ddjft4o+WY9XQ02HVW0rjgXTBJEYCfJbDF5TRVkeK7HvOMkAdF0r1bUY3ZLdg544rO/iIPw9b4RWjYRrjiqn8S6cUa3wSfktE4gU1OKCTDS0VzT73kFK44niVHonmn3vILT9kIyGW5SvauM+GeDn62KWg8A5q02kMcBmNg3IVGDcOwb0j0hdVEHEKrPSr13BMhMqwQkkElVIkkkkAU0bU5AbUB2jRg+6p+4zwhWiFX0V+TT+GzwhWSFLF10whcn0hUl0bMtg7l1khcgtAkk9KrEcmx9qdVpsD82c0jCcMAY4Itq3Tiemf5ptlrhrMr0OkAZ4jKd096h9tfLjjzsjmBCNDfwNR8unccM9h3LSs9tl9592+GxTAbAMmDjsWVRrgOdqk49GAVkgEC6Bln9PkgbamiqpNeneMmSP9Dst69i1eF0M0/aaUxAmP8rl7pqWM1C3tbsPPHEJv8VGRRqfA/4o2PnDipv4qCaDz/8AMfAtF5cBKYU8ppSYaWieafe8gthowHBZGieafe8gtVpw6lLLtbHpIwZ8R3FMrDDrUlHbxHcULQMOsJGrsy7UyU+gFHJThMAJJBFVRBJJFAJAbUUBtQHbNEj7ml8NnhCskKDRP5FL4bPAFZIUcXZekcYrj1U58SuxwuNvzdxPeqxHM2hVjAzHRn1LUoWjVOEwQZ3gfyWTTp3iABiVpv0bUDG3wAP0gxkcTJ7PmntjHfg+6XTOqAdUAYlx2K7QpBsAmduBnAqazzfc52s4mQcA7AQAMMDGxQ1yG5C7rSJiY3d6nllu6jXFa0c8C00rs4kgz7pXtWrxGiNa0U3bnbTvByC9uFvEtLNkOsOKl/iV/wCu/wDuzvAVBQOIU38QcbK7+7vH+krZeXAymlOKBWWGlonmn3vILYaNX10rK0UBDuPkFqNcIj1tUsu1sOkln28R3FK1HDsQpfq4+RQtfN6x3JGis4y9b1FCls5y9b1FeTJ58IlIJFVRJJJJAJAbUUBtQHcNED7il8On4ArJUGiPyKXwqfgCdbrSKbbxGEgGNgJxPUMepQxdt6R1bUxrrpMGAcjEEkDHLYVS+zWY/oo4x+lky7FuG8pOtlJ2s4ODrusJdgGi8QYMYB0z04JrHUccCLkviXQPZRiADE809KqnT22azh2DaIdJAhrAZ2jjj80S2icxTkYYhoIgxt2SoW1aWu4NN5l55GOYcCYxjMNMfzQd7HEOaQcbwl+Za15nKDzewJsJXNoBxaW0wWiTLAAMtpEfqHakbPZ55tHMDJmZyHFMNSi506150Y64xutdIxwIAbj0KIGhhAIOodW8dktHCG/IdCZLpZREECmCMQdUR0jtU7VmxQOEHID9ZJBGr3qxZ7Yww1s7AJB/aCMT0HamS/TzUvLB02R3wangKgYUeULpsr/h1PAUDy4YUEUEk2pojmu6StJzsPXSs3RQ1TxVt9MY4BSy7Wx6W7O7nT0eaFqdq9Y7lVfTG4ZDzQbSG5I0lF2Xram4eioX08etK6NyZMcJJNRKqiCSKSASaE5NagO6aIH3FL4VPwBWHBQ6JH3FL4dPwBWCFz4u69ISwbh2KMsG4diFuY8gezIBBkzhIH6ctpjqlV6baodjdLS4k9AgYd6rE6riu4PIuC6HlpIpu5kCI35no3Ska7zeNwEXnjFjgYAEEtOYz4gBCK4wGJ1jJyzbdjHjuUxdW2Nbt3RgMNu+P5LTCvVtDob92MWtJljjdJOP+WBhniNymsTr03qYbl+mN4gk54AH/EgTWnACOmP27db93Hb0JVzV1YmYdei5E7IDsZ27t+eDZWzSbhqjsHrYEz2LQZutkZGBIwjuAVf76GzP9HMXMMDfmc+rerhCATUtMY2ep7j/AAlJqWkfyH+67wlMnDQgk3IJJJtXRXN9dKuk5qjovL10q6c1LLtXHonnLh5lKmU0/TvRppGD8yo0+qcUutMMVqSQRKqiCSKSABTWpzk0beCA7xoofcUvhU/AFYcodFj7il8On4ApyuaO+oyFGQpXJhVYnURQTymrUYpqBTigU2SKaU5ApkACVtH3L/dd4SiEbT+U/wB09xQThTcggUhkEihNo6Jdzhw81fdmsaw1IeOnDtyWy4qeU+VMeg+g70aZxKY093mnU+ceH1WWhrDFNTq3r5JkoDHASKcwJrgqpEkigUA0pAZ8EUZTJ3nRg+5pfDZ4AvK8qqz/AGr2Gq9jA2mWtaYm9Mk7TiIXrNHD7ml8NnhCpaRa32ovFoNyAXNYSJvA4uxg4YLnwuq7c5bPhQ5MWtzhUY95f7Mthxibrm80kZxB7Vi6V5RPL3hhcA0OcADGo2JdO87u9ek0TZaYbUY1rLrsw1rWgyC0zdPR815LSehXU6jsgHBzWl0uDqbthN4a0AZdO9Gd8jCWTXlr8l9OGsSx5kxLDkTHOB6cvnuVLlDbbtSqLzhAbdiYktG4+sU7kvoo370EMabwcIF5+OG3ABxyMfNZ/K2yudaXRGIbnhOqMicJ6OCrhfKecvTS5PW6/VaLziC0nG9GWMT0nKVuUbdee5sDAxg6cZcLpwEO1SYx2rynJOzObaAZkXHDZLTGAMda9VVsQmQ05kgtJaZc4uON4bSf8x3la3tiSyANKMLonCTrS27AaHE55Q4KWrbWAEhzCbt4C8MRs7VWFjAaG+zcABAgzAho/dnqN7EmWAZQ5skuLpEyRDscRjimS3Z7Q183TMGD0FTv5j/dPcsfQlhdTc8nbA4wSZPatluTh/Zd3IHlwcZBIooISAFbt7I9APasJW2VHQMdizlNtY3TRae5PpHWPBZvtnep+qTa7gf5lZ4tcmnUTJVD7U5D7SfUfRHEcoip5IZlSOYAcJI6cE5rJyC1tnVRIQrH2d37T2FD7O7Y1x6ijcHGqqcFYbYH7o4qRmj3HDacBGOaOU+xxv07jo8fc0/hs8IUrmo2KiRTYDmGNByzDQpDTK5pXdpXu9CZUYDgQCOlWCwqNzFuVmxAQq1eyMdi5jTOcgGVcc1REKkTqrSsVNhlrAD0CFMU4hNIWozQKBTk1NkE6n5HuTUgUycNupt1TuCaWoTqG6rIUd1TBKg1BPhCEAxBPIShAbrqLNjQmudGQhSVlSqFcuO69DPUegsdEGm09Ce6zryjbS9pwcR1rY0XbXu5ziexT9T0Mp87LD18crrS66zBPsVENqMO57D2OBVmMEmsEqMzq1xj27dMxhq9gSOmvd+S8RV0dT2Njg5w7iqVeytGReOFSp/2W8eF/v8A1PK5R0RulwdykNt9YrmNjJNZjb9SC4Aj2j9/FaXLC1PpMZ7N7xLiDLnOwj+0SqcZykifufFte2dpAepTDbhvXIhpuv8A1h7G/RWbPpquf6Q9jfoumenpL3dup/ahvCH2gb2rntHSVU5vPy+iu0rW/wDcU9FbXthV6Wo3j0dq8vYq7jMlSVbQ6c052zt6PHcO1Ag/t+a8/Tru3lWG1TvPamztzPSNC5Uc0YQ4jsOCrEK5pX81/vO7yqqbFNCeAgnIBQkikgAknEIQ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1270" name="AutoShape 6" descr="data:image/jpeg;base64,/9j/4AAQSkZJRgABAQAAAQABAAD/2wCEAAkGBxQTEhUUEhQUFRQUFRUUFBQUFBUUFBQUFBQXFxQUFBUYHCggGBolHBQUITEhJSkrLi4uFx8zODMsNygtLiwBCgoKDg0OGhAQGiwmHCQsLCwsLCwsLCwsLCwsLCwsLCwsLCwsLCwsLCwsLCwsLCwsLCwsLCwsLCwsLCwsLCwsLP/AABEIAPsAyQMBIgACEQEDEQH/xAAbAAABBQEBAAAAAAAAAAAAAAABAAIDBAUHBv/EAEUQAAEDAQQFCQUGAgoDAQAAAAEAAhEDBBIhMQUiQVFxBjJhgZGxssHwE3JzodEUIyQzQlIH4UNTYnSCkqKzwtIWNGQV/8QAGQEAAwEBAQAAAAAAAAAAAAAAAAEDAgQF/8QAJBEBAQACAgEFAAIDAAAAAAAAAAECERIxQQMTIVFhIvAyweH/2gAMAwEAAhEDEQA/AOJooIoAJIoIBIIoBAEoJIoAJJIoAJBJIIBJIpIBIIpIAJBFBAJIpJFAXLJzesq2FUsnN6yroCne1J0h2n1uQcnRifWxCEwNLJNhPpIQgM1JJJbTJJJJAJAIqfR9jNWo2m3NxIE5YAnyQFdJeqZyIq7ajR1E+asM5DHbV7G/zQ1xrxqS9yzkK3bVd1ADyU7ORFHa6oesfRA414CE5lIkFwGDYvHdey7l0RnI2zjY48XHyKtUeTNBoLQzB0XgSTN0yMzvQOLl8JLqjOTlnH9EzrAPep2aHojKlT/yt+iBxckCe2k45NJ4AldfZYmDJrRwCkFEIHFyFtgqnKnUP+B30Sr6OqsbefTe1uUuaQJOWa6/7MegsDlxT/CO99niQNObIFOKaUMr1ibLesqz7QKGwc3rKTvMqd7UnQl2PrcjidhQpnPj5KQZIANBGxNv9ClhRQgVnJJIqiYJIpIBBavJQxa6PvEdrHBZS0eThi1UfiN+ZhAdXRQRCFiVDSVtcwhrQJOOPGBC0F5+3NffF4i8Yu9AnBY9S2T4KtqzFxaL4h2MgccFMsCvVc0kOrQRgQL09yTTLS72x4a09kp/yk3cbpmZS3jO2+kvPNYDAL3ySBBbv25q09lSjiDeb6zGxZnqfjeWOWPca6Sjs1YPaHDb8uhSqkZNhYPLgfg3+9T8YXoIWHy3H4Op71P/AHGpk5eUCnFNKTDQsHN6yi4d6Fg5vWU523ip+VJ0DNvrYpgMOtRUx3+SsRq9f0QChQQrChhENmJJJKiRJJJIBK5oZ0V6PxafjCpqxo0/e0/iU/GEB2AJwTWp4SWBZOlvzGdXiWuoK9ka8gumRlillNzRMulWY20VL8DcTkN6h9o01S8DUDhJjCY+uKnLAate9Eahkido2fLrVmm8DC8Ig4CnA9SrerqzXnUT9G2Zb8bv+4htlpa99O7jDhJjpGC1arQWkHIgqtZagAg7J1i0NCht1uBF1mJOEjp2Deuf/Hdq2WUskngNBHVcOnvC01V0dZ7jIOZxPFWlvCaxjEJYnLgfg6nGn/uNW4Fictx+DqcWf7jVoOWlNKcU0pJr9g5vWVK9qj0fzesqaoPPuU72rOjae3j5BTgavX9FFSyPHyUpy6/JIHEKCFO3NRwgMhJJJVSJJJJAJTWMxUYf7bT2OChUlA6w4jvQHZGp6YxSBKLUESkqltsbXkEsDoG0kR2JwqjFlh73XwL8RlIiN/BPhv8AXf6mqD/8tn9VS6xKmZo9oyp0hh+0Zxw3rdsrOM0Y91LEOqggiMXtwxlKhVs7MQ9k77wJUrLJH6afUwfRPFnO9vU0Kevnan8P06z2lj5uODozjpU6ipMIzM9UKVaZuvAhY3LYfg6n+DxtW00LH5bj8HV4N8bUMuUFAolApML+jhq9alqO81Ho/m9f0Uh2qd7VnQ03CDO/yTvaD5qIjFT2ceSAIeOnsTPacVYeMDwVVIVlpJJKqRJJJIApNMYpIbDwKA7RSyUiis+Q4BTLMXoIlUqlvuucC3AYSDmdT/v8knW7B5aOawuxzncQMlvjWNxbTgs9mkDGLZ4ZHF2RkgnVGG85pzba6TqGBOUzgW9GeJw6E+NLlF1OVL7U+SPZnCdp2AnYOj5hL7S8gQwiYzBwxEjsnsRxo2tpwVCnXqEjULROOBy68loBGtDZzFkcuP8A1KvBvjatimMVl8u2/hKvujxtSDkRTU4pqTDR0dzev6KU7VFo7mnj5BSn6qd7VnQRifWxWLOPLvUAzKsWYeutZOH1OaVTV2qNU8PNU4TgrKSSSVUSSSSQBQOR4FFA5HgUB2aycxvujuUb7XBcMMMIxB/TrE5BuPy27JbFzG+63uCsLONXsUHWwwIZmRnM5tnADPW37EG2t8iWEyRlIjWcO4BWaznXhEx0CZM4gnYI9bFCa9SMGdoOOE9+HzWuU+h7dvkKdqcc6Z5l7bnAIZJAxx+RTrLXeXQ5sDHWgj9RjMbgM96Xtak83bt26xyx3Ql7SoWHVh0kbMruBic5wzT5T6L279oqdarhLZOrJjCDzj0ET8ipadWrdEtBMDHLGGzOOGbh1Ik1C12ABmG47CYmcdmKAdVDcYwABiCTGZHrajl+D2/1DerSDGwSMImXbzI/Spgau7YRAu4nVxz95MZ7UxOA1Tu2tnpnnfJaDU+X4zlhrydYpht7nQJjKdqocvh+Fq+5/wAgtWyN1gs7+ITYs1X4fmEE4yU1OKassNLRvNPveQUu09aj0XzT73kFK8YlSvas6N2qegcVCBn62Kegkac80qlAVx3NKoynBWUigiqokkkkgEhv4FFDegOz6P8Ay2e43whWYVbRn5VP3GeEK0Qpx000lYVTlVQGH3h4M/mt1+R4FcxrWiBkM92I3Yn1gqSJ5PVjlhQx1auH9lv/AGUtm5U0nmAyp0SGieGsvLWqzuF0lurUALSMTB2cVapUhALSA7cQYw3RtSauOvnw9D/5Iz9jxsxu/VO/8kYP0PxyyXlbYw84OBJwEA9gBCcaDm3WuOu6Ddjft4o+WY9XQ02HVW0rjgXTBJEYCfJbDF5TRVkeK7HvOMkAdF0r1bUY3ZLdg544rO/iIPw9b4RWjYRrjiqn8S6cUa3wSfktE4gU1OKCTDS0VzT73kFK44niVHonmn3vILT9kIyGW5SvauM+GeDn62KWg8A5q02kMcBmNg3IVGDcOwb0j0hdVEHEKrPSr13BMhMqwQkkElVIkkkkAU0bU5AbUB2jRg+6p+4zwhWiFX0V+TT+GzwhWSFLF10whcn0hUl0bMtg7l1khcgtAkk9KrEcmx9qdVpsD82c0jCcMAY4Itq3Tiemf5ptlrhrMr0OkAZ4jKd096h9tfLjjzsjmBCNDfwNR8unccM9h3LSs9tl9592+GxTAbAMmDjsWVRrgOdqk49GAVkgEC6Bln9PkgbamiqpNeneMmSP9Dst69i1eF0M0/aaUxAmP8rl7pqWM1C3tbsPPHEJv8VGRRqfA/4o2PnDipv4qCaDz/8AMfAtF5cBKYU8ppSYaWieafe8gthowHBZGieafe8gtVpw6lLLtbHpIwZ8R3FMrDDrUlHbxHcULQMOsJGrsy7UyU+gFHJThMAJJBFVRBJJFAJAbUUBtQHbNEj7ml8NnhCskKDRP5FL4bPAFZIUcXZekcYrj1U58SuxwuNvzdxPeqxHM2hVjAzHRn1LUoWjVOEwQZ3gfyWTTp3iABiVpv0bUDG3wAP0gxkcTJ7PmntjHfg+6XTOqAdUAYlx2K7QpBsAmduBnAqazzfc52s4mQcA7AQAMMDGxQ1yG5C7rSJiY3d6nllu6jXFa0c8C00rs4kgz7pXtWrxGiNa0U3bnbTvByC9uFvEtLNkOsOKl/iV/wCu/wDuzvAVBQOIU38QcbK7+7vH+krZeXAymlOKBWWGlonmn3vILYaNX10rK0UBDuPkFqNcIj1tUsu1sOkln28R3FK1HDsQpfq4+RQtfN6x3JGis4y9b1FCls5y9b1FeTJ58IlIJFVRJJJJAJAbUUBtQHcNED7il8On4ArJUGiPyKXwqfgCdbrSKbbxGEgGNgJxPUMepQxdt6R1bUxrrpMGAcjEEkDHLYVS+zWY/oo4x+lky7FuG8pOtlJ2s4ODrusJdgGi8QYMYB0z04JrHUccCLkviXQPZRiADE809KqnT22azh2DaIdJAhrAZ2jjj80S2icxTkYYhoIgxt2SoW1aWu4NN5l55GOYcCYxjMNMfzQd7HEOaQcbwl+Za15nKDzewJsJXNoBxaW0wWiTLAAMtpEfqHakbPZ55tHMDJmZyHFMNSi506150Y64xutdIxwIAbj0KIGhhAIOodW8dktHCG/IdCZLpZREECmCMQdUR0jtU7VmxQOEHID9ZJBGr3qxZ7Yww1s7AJB/aCMT0HamS/TzUvLB02R3wangKgYUeULpsr/h1PAUDy4YUEUEk2pojmu6StJzsPXSs3RQ1TxVt9MY4BSy7Wx6W7O7nT0eaFqdq9Y7lVfTG4ZDzQbSG5I0lF2Xram4eioX08etK6NyZMcJJNRKqiCSKSASaE5NagO6aIH3FL4VPwBWHBQ6JH3FL4dPwBWCFz4u69ISwbh2KMsG4diFuY8gezIBBkzhIH6ctpjqlV6baodjdLS4k9AgYd6rE6riu4PIuC6HlpIpu5kCI35no3Ska7zeNwEXnjFjgYAEEtOYz4gBCK4wGJ1jJyzbdjHjuUxdW2Nbt3RgMNu+P5LTCvVtDob92MWtJljjdJOP+WBhniNymsTr03qYbl+mN4gk54AH/EgTWnACOmP27db93Hb0JVzV1YmYdei5E7IDsZ27t+eDZWzSbhqjsHrYEz2LQZutkZGBIwjuAVf76GzP9HMXMMDfmc+rerhCATUtMY2ep7j/AAlJqWkfyH+67wlMnDQgk3IJJJtXRXN9dKuk5qjovL10q6c1LLtXHonnLh5lKmU0/TvRppGD8yo0+qcUutMMVqSQRKqiCSKSABTWpzk0beCA7xoofcUvhU/AFYcodFj7il8On4ApyuaO+oyFGQpXJhVYnURQTymrUYpqBTigU2SKaU5ApkACVtH3L/dd4SiEbT+U/wB09xQThTcggUhkEihNo6Jdzhw81fdmsaw1IeOnDtyWy4qeU+VMeg+g70aZxKY093mnU+ceH1WWhrDFNTq3r5JkoDHASKcwJrgqpEkigUA0pAZ8EUZTJ3nRg+5pfDZ4AvK8qqz/AGr2Gq9jA2mWtaYm9Mk7TiIXrNHD7ml8NnhCpaRa32ovFoNyAXNYSJvA4uxg4YLnwuq7c5bPhQ5MWtzhUY95f7Mthxibrm80kZxB7Vi6V5RPL3hhcA0OcADGo2JdO87u9ek0TZaYbUY1rLrsw1rWgyC0zdPR815LSehXU6jsgHBzWl0uDqbthN4a0AZdO9Gd8jCWTXlr8l9OGsSx5kxLDkTHOB6cvnuVLlDbbtSqLzhAbdiYktG4+sU7kvoo370EMabwcIF5+OG3ABxyMfNZ/K2yudaXRGIbnhOqMicJ6OCrhfKecvTS5PW6/VaLziC0nG9GWMT0nKVuUbdee5sDAxg6cZcLpwEO1SYx2rynJOzObaAZkXHDZLTGAMda9VVsQmQ05kgtJaZc4uON4bSf8x3la3tiSyANKMLonCTrS27AaHE55Q4KWrbWAEhzCbt4C8MRs7VWFjAaG+zcABAgzAho/dnqN7EmWAZQ5skuLpEyRDscRjimS3Z7Q183TMGD0FTv5j/dPcsfQlhdTc8nbA4wSZPatluTh/Zd3IHlwcZBIooISAFbt7I9APasJW2VHQMdizlNtY3TRae5PpHWPBZvtnep+qTa7gf5lZ4tcmnUTJVD7U5D7SfUfRHEcoip5IZlSOYAcJI6cE5rJyC1tnVRIQrH2d37T2FD7O7Y1x6ijcHGqqcFYbYH7o4qRmj3HDacBGOaOU+xxv07jo8fc0/hs8IUrmo2KiRTYDmGNByzDQpDTK5pXdpXu9CZUYDgQCOlWCwqNzFuVmxAQq1eyMdi5jTOcgGVcc1REKkTqrSsVNhlrAD0CFMU4hNIWozQKBTk1NkE6n5HuTUgUycNupt1TuCaWoTqG6rIUd1TBKg1BPhCEAxBPIShAbrqLNjQmudGQhSVlSqFcuO69DPUegsdEGm09Ce6zryjbS9pwcR1rY0XbXu5ziexT9T0Mp87LD18crrS66zBPsVENqMO57D2OBVmMEmsEqMzq1xj27dMxhq9gSOmvd+S8RV0dT2Njg5w7iqVeytGReOFSp/2W8eF/v8A1PK5R0RulwdykNt9YrmNjJNZjb9SC4Aj2j9/FaXLC1PpMZ7N7xLiDLnOwj+0SqcZykifufFte2dpAepTDbhvXIhpuv8A1h7G/RWbPpquf6Q9jfoumenpL3dup/ahvCH2gb2rntHSVU5vPy+iu0rW/wDcU9FbXthV6Wo3j0dq8vYq7jMlSVbQ6c052zt6PHcO1Ag/t+a8/Tru3lWG1TvPamztzPSNC5Uc0YQ4jsOCrEK5pX81/vO7yqqbFNCeAgnIBQkikgAknEIQ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25602" name="Picture 2" descr="http://image.slidesharecdn.com/fmultimediacomercial1-090729200144-phpapp01/95/slide-1-728.jpg?cb=12489157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80121" cy="17433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es-CO" dirty="0" smtClean="0"/>
              <a:t>MATERIALES Y RECURSOS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892480" cy="4752528"/>
          </a:xfrm>
        </p:spPr>
        <p:txBody>
          <a:bodyPr>
            <a:normAutofit fontScale="92500"/>
          </a:bodyPr>
          <a:lstStyle/>
          <a:p>
            <a:pPr algn="l"/>
            <a:r>
              <a:rPr lang="es-CO" dirty="0" smtClean="0">
                <a:solidFill>
                  <a:schemeClr val="tx1"/>
                </a:solidFill>
              </a:rPr>
              <a:t>En relación al diseño:</a:t>
            </a:r>
          </a:p>
          <a:p>
            <a:pPr algn="l"/>
            <a:r>
              <a:rPr lang="es-CO" dirty="0" smtClean="0">
                <a:solidFill>
                  <a:schemeClr val="tx1"/>
                </a:solidFill>
              </a:rPr>
              <a:t>•Seleccionar o crear un fondo apropiado.</a:t>
            </a:r>
          </a:p>
          <a:p>
            <a:pPr algn="l"/>
            <a:r>
              <a:rPr lang="es-CO" dirty="0" smtClean="0">
                <a:solidFill>
                  <a:schemeClr val="tx1"/>
                </a:solidFill>
              </a:rPr>
              <a:t>•Utilizar fuente Times New Román o </a:t>
            </a:r>
            <a:r>
              <a:rPr lang="es-CO" dirty="0" err="1" smtClean="0">
                <a:solidFill>
                  <a:schemeClr val="tx1"/>
                </a:solidFill>
              </a:rPr>
              <a:t>Arial</a:t>
            </a:r>
            <a:r>
              <a:rPr lang="es-CO" dirty="0" smtClean="0">
                <a:solidFill>
                  <a:schemeClr val="tx1"/>
                </a:solidFill>
              </a:rPr>
              <a:t>. Para los Títulos se sugiere emplear </a:t>
            </a:r>
            <a:r>
              <a:rPr lang="es-CO" dirty="0" err="1" smtClean="0">
                <a:solidFill>
                  <a:schemeClr val="tx1"/>
                </a:solidFill>
              </a:rPr>
              <a:t>Wordart</a:t>
            </a:r>
            <a:r>
              <a:rPr lang="es-CO" dirty="0" smtClean="0">
                <a:solidFill>
                  <a:schemeClr val="tx1"/>
                </a:solidFill>
              </a:rPr>
              <a:t>.•</a:t>
            </a:r>
          </a:p>
          <a:p>
            <a:pPr algn="l"/>
            <a:r>
              <a:rPr lang="es-CO" dirty="0" smtClean="0">
                <a:solidFill>
                  <a:schemeClr val="tx1"/>
                </a:solidFill>
              </a:rPr>
              <a:t>Colores de la fuente: Contenido, Negro o Azul, Títulos; Negro, Azul, Verde o Rojo, con sus combinaciones.</a:t>
            </a:r>
          </a:p>
          <a:p>
            <a:pPr algn="l"/>
            <a:r>
              <a:rPr lang="es-CO" dirty="0" smtClean="0">
                <a:solidFill>
                  <a:schemeClr val="tx1"/>
                </a:solidFill>
              </a:rPr>
              <a:t>•Tamaño de la Fuente: Contenido Nº 36-43 (Negrita).Títulos Nº 54-71 ó más (depende de la cantidad de palabras)</a:t>
            </a:r>
            <a:endParaRPr lang="es-CO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Continua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>
              <a:buFont typeface="Wingdings" pitchFamily="2" charset="2"/>
              <a:buChar char="q"/>
            </a:pPr>
            <a:r>
              <a:rPr lang="es-CO" dirty="0" smtClean="0">
                <a:solidFill>
                  <a:schemeClr val="tx1"/>
                </a:solidFill>
              </a:rPr>
              <a:t>El nombre de los estudiantes debe ubicarse en la parte de atrás del poster.</a:t>
            </a:r>
          </a:p>
          <a:p>
            <a:pPr algn="l">
              <a:buFont typeface="Wingdings" pitchFamily="2" charset="2"/>
              <a:buChar char="q"/>
            </a:pPr>
            <a:r>
              <a:rPr lang="es-CO" dirty="0" smtClean="0">
                <a:solidFill>
                  <a:schemeClr val="tx1"/>
                </a:solidFill>
              </a:rPr>
              <a:t>Nombre del profesor asesor y área.</a:t>
            </a:r>
            <a:endParaRPr lang="es-CO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REPRODUCIR DIAPOSITIVA EN MOVIMIENTO SEGÚN EL TUTORIAL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3886200"/>
            <a:ext cx="8712968" cy="2971800"/>
          </a:xfrm>
        </p:spPr>
        <p:txBody>
          <a:bodyPr/>
          <a:lstStyle/>
          <a:p>
            <a:pPr algn="l"/>
            <a:r>
              <a:rPr lang="es-CO" dirty="0" smtClean="0">
                <a:hlinkClick r:id="rId2"/>
              </a:rPr>
              <a:t>http://www.youtube.com/watch?v=J7_7-5tGAng</a:t>
            </a:r>
            <a:r>
              <a:rPr lang="es-CO" dirty="0" smtClean="0"/>
              <a:t> 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 descr="data:image/jpeg;base64,/9j/4AAQSkZJRgABAQAAAQABAAD/2wCEAAkGBxQTEhUUEhQUFRQUFRUUFBQUFBUUFBQUFBQXFxQUFBUYHCggGBolHBQUITEhJSkrLi4uFx8zODMsNygtLiwBCgoKDg0OGhAQGiwmHCQsLCwsLCwsLCwsLCwsLCwsLCwsLCwsLCwsLCwsLCwsLCwsLCwsLCwsLCwsLCwsLCwsLP/AABEIAPsAyQMBIgACEQEDEQH/xAAbAAABBQEBAAAAAAAAAAAAAAABAAIDBAUHBv/EAEUQAAEDAQQFCQUGAgoDAQAAAAEAAhEDBBIhMQUiQVFxBjJhgZGxssHwE3JzodEUIyQzQlIH4UNTYnSCkqKzwtIWNGQV/8QAGQEAAwEBAQAAAAAAAAAAAAAAAAEDAgQF/8QAJBEBAQACAgEFAAIDAAAAAAAAAAECERIxQQMTIVFhIvAyweH/2gAMAwEAAhEDEQA/AOJooIoAJIoIBIIoBAEoJIoAJJIoAJBJIIBJIpIBIIpIAJBFBAJIpJFAXLJzesq2FUsnN6yroCne1J0h2n1uQcnRifWxCEwNLJNhPpIQgM1JJJbTJJJJAJAIqfR9jNWo2m3NxIE5YAnyQFdJeqZyIq7ajR1E+asM5DHbV7G/zQ1xrxqS9yzkK3bVd1ADyU7ORFHa6oesfRA414CE5lIkFwGDYvHdey7l0RnI2zjY48XHyKtUeTNBoLQzB0XgSTN0yMzvQOLl8JLqjOTlnH9EzrAPep2aHojKlT/yt+iBxckCe2k45NJ4AldfZYmDJrRwCkFEIHFyFtgqnKnUP+B30Sr6OqsbefTe1uUuaQJOWa6/7MegsDlxT/CO99niQNObIFOKaUMr1ibLesqz7QKGwc3rKTvMqd7UnQl2PrcjidhQpnPj5KQZIANBGxNv9ClhRQgVnJJIqiYJIpIBBavJQxa6PvEdrHBZS0eThi1UfiN+ZhAdXRQRCFiVDSVtcwhrQJOOPGBC0F5+3NffF4i8Yu9AnBY9S2T4KtqzFxaL4h2MgccFMsCvVc0kOrQRgQL09yTTLS72x4a09kp/yk3cbpmZS3jO2+kvPNYDAL3ySBBbv25q09lSjiDeb6zGxZnqfjeWOWPca6Sjs1YPaHDb8uhSqkZNhYPLgfg3+9T8YXoIWHy3H4Op71P/AHGpk5eUCnFNKTDQsHN6yi4d6Fg5vWU523ip+VJ0DNvrYpgMOtRUx3+SsRq9f0QChQQrChhENmJJJKiRJJJIBK5oZ0V6PxafjCpqxo0/e0/iU/GEB2AJwTWp4SWBZOlvzGdXiWuoK9ka8gumRlillNzRMulWY20VL8DcTkN6h9o01S8DUDhJjCY+uKnLAate9Eahkido2fLrVmm8DC8Ig4CnA9SrerqzXnUT9G2Zb8bv+4htlpa99O7jDhJjpGC1arQWkHIgqtZagAg7J1i0NCht1uBF1mJOEjp2Deuf/Hdq2WUskngNBHVcOnvC01V0dZ7jIOZxPFWlvCaxjEJYnLgfg6nGn/uNW4Fictx+DqcWf7jVoOWlNKcU0pJr9g5vWVK9qj0fzesqaoPPuU72rOjae3j5BTgavX9FFSyPHyUpy6/JIHEKCFO3NRwgMhJJJVSJJJJAJTWMxUYf7bT2OChUlA6w4jvQHZGp6YxSBKLUESkqltsbXkEsDoG0kR2JwqjFlh73XwL8RlIiN/BPhv8AXf6mqD/8tn9VS6xKmZo9oyp0hh+0Zxw3rdsrOM0Y91LEOqggiMXtwxlKhVs7MQ9k77wJUrLJH6afUwfRPFnO9vU0Kevnan8P06z2lj5uODozjpU6ipMIzM9UKVaZuvAhY3LYfg6n+DxtW00LH5bj8HV4N8bUMuUFAolApML+jhq9alqO81Ho/m9f0Uh2qd7VnQ03CDO/yTvaD5qIjFT2ceSAIeOnsTPacVYeMDwVVIVlpJJKqRJJJIApNMYpIbDwKA7RSyUiis+Q4BTLMXoIlUqlvuucC3AYSDmdT/v8knW7B5aOawuxzncQMlvjWNxbTgs9mkDGLZ4ZHF2RkgnVGG85pzba6TqGBOUzgW9GeJw6E+NLlF1OVL7U+SPZnCdp2AnYOj5hL7S8gQwiYzBwxEjsnsRxo2tpwVCnXqEjULROOBy68loBGtDZzFkcuP8A1KvBvjatimMVl8u2/hKvujxtSDkRTU4pqTDR0dzev6KU7VFo7mnj5BSn6qd7VnQRifWxWLOPLvUAzKsWYeutZOH1OaVTV2qNU8PNU4TgrKSSSVUSSSSQBQOR4FFA5HgUB2aycxvujuUb7XBcMMMIxB/TrE5BuPy27JbFzG+63uCsLONXsUHWwwIZmRnM5tnADPW37EG2t8iWEyRlIjWcO4BWaznXhEx0CZM4gnYI9bFCa9SMGdoOOE9+HzWuU+h7dvkKdqcc6Z5l7bnAIZJAxx+RTrLXeXQ5sDHWgj9RjMbgM96Xtak83bt26xyx3Ql7SoWHVh0kbMruBic5wzT5T6L279oqdarhLZOrJjCDzj0ET8ipadWrdEtBMDHLGGzOOGbh1Ik1C12ABmG47CYmcdmKAdVDcYwABiCTGZHrajl+D2/1DerSDGwSMImXbzI/Spgau7YRAu4nVxz95MZ7UxOA1Tu2tnpnnfJaDU+X4zlhrydYpht7nQJjKdqocvh+Fq+5/wAgtWyN1gs7+ITYs1X4fmEE4yU1OKassNLRvNPveQUu09aj0XzT73kFK8YlSvas6N2qegcVCBn62Kegkac80qlAVx3NKoynBWUigiqokkkkgEhv4FFDegOz6P8Ay2e43whWYVbRn5VP3GeEK0Qpx000lYVTlVQGH3h4M/mt1+R4FcxrWiBkM92I3Yn1gqSJ5PVjlhQx1auH9lv/AGUtm5U0nmAyp0SGieGsvLWqzuF0lurUALSMTB2cVapUhALSA7cQYw3RtSauOvnw9D/5Iz9jxsxu/VO/8kYP0PxyyXlbYw84OBJwEA9gBCcaDm3WuOu6Ddjft4o+WY9XQ02HVW0rjgXTBJEYCfJbDF5TRVkeK7HvOMkAdF0r1bUY3ZLdg544rO/iIPw9b4RWjYRrjiqn8S6cUa3wSfktE4gU1OKCTDS0VzT73kFK44niVHonmn3vILT9kIyGW5SvauM+GeDn62KWg8A5q02kMcBmNg3IVGDcOwb0j0hdVEHEKrPSr13BMhMqwQkkElVIkkkkAU0bU5AbUB2jRg+6p+4zwhWiFX0V+TT+GzwhWSFLF10whcn0hUl0bMtg7l1khcgtAkk9KrEcmx9qdVpsD82c0jCcMAY4Itq3Tiemf5ptlrhrMr0OkAZ4jKd096h9tfLjjzsjmBCNDfwNR8unccM9h3LSs9tl9592+GxTAbAMmDjsWVRrgOdqk49GAVkgEC6Bln9PkgbamiqpNeneMmSP9Dst69i1eF0M0/aaUxAmP8rl7pqWM1C3tbsPPHEJv8VGRRqfA/4o2PnDipv4qCaDz/8AMfAtF5cBKYU8ppSYaWieafe8gthowHBZGieafe8gtVpw6lLLtbHpIwZ8R3FMrDDrUlHbxHcULQMOsJGrsy7UyU+gFHJThMAJJBFVRBJJFAJAbUUBtQHbNEj7ml8NnhCskKDRP5FL4bPAFZIUcXZekcYrj1U58SuxwuNvzdxPeqxHM2hVjAzHRn1LUoWjVOEwQZ3gfyWTTp3iABiVpv0bUDG3wAP0gxkcTJ7PmntjHfg+6XTOqAdUAYlx2K7QpBsAmduBnAqazzfc52s4mQcA7AQAMMDGxQ1yG5C7rSJiY3d6nllu6jXFa0c8C00rs4kgz7pXtWrxGiNa0U3bnbTvByC9uFvEtLNkOsOKl/iV/wCu/wDuzvAVBQOIU38QcbK7+7vH+krZeXAymlOKBWWGlonmn3vILYaNX10rK0UBDuPkFqNcIj1tUsu1sOkln28R3FK1HDsQpfq4+RQtfN6x3JGis4y9b1FCls5y9b1FeTJ58IlIJFVRJJJJAJAbUUBtQHcNED7il8On4ArJUGiPyKXwqfgCdbrSKbbxGEgGNgJxPUMepQxdt6R1bUxrrpMGAcjEEkDHLYVS+zWY/oo4x+lky7FuG8pOtlJ2s4ODrusJdgGi8QYMYB0z04JrHUccCLkviXQPZRiADE809KqnT22azh2DaIdJAhrAZ2jjj80S2icxTkYYhoIgxt2SoW1aWu4NN5l55GOYcCYxjMNMfzQd7HEOaQcbwl+Za15nKDzewJsJXNoBxaW0wWiTLAAMtpEfqHakbPZ55tHMDJmZyHFMNSi506150Y64xutdIxwIAbj0KIGhhAIOodW8dktHCG/IdCZLpZREECmCMQdUR0jtU7VmxQOEHID9ZJBGr3qxZ7Yww1s7AJB/aCMT0HamS/TzUvLB02R3wangKgYUeULpsr/h1PAUDy4YUEUEk2pojmu6StJzsPXSs3RQ1TxVt9MY4BSy7Wx6W7O7nT0eaFqdq9Y7lVfTG4ZDzQbSG5I0lF2Xram4eioX08etK6NyZMcJJNRKqiCSKSASaE5NagO6aIH3FL4VPwBWHBQ6JH3FL4dPwBWCFz4u69ISwbh2KMsG4diFuY8gezIBBkzhIH6ctpjqlV6baodjdLS4k9AgYd6rE6riu4PIuC6HlpIpu5kCI35no3Ska7zeNwEXnjFjgYAEEtOYz4gBCK4wGJ1jJyzbdjHjuUxdW2Nbt3RgMNu+P5LTCvVtDob92MWtJljjdJOP+WBhniNymsTr03qYbl+mN4gk54AH/EgTWnACOmP27db93Hb0JVzV1YmYdei5E7IDsZ27t+eDZWzSbhqjsHrYEz2LQZutkZGBIwjuAVf76GzP9HMXMMDfmc+rerhCATUtMY2ep7j/AAlJqWkfyH+67wlMnDQgk3IJJJtXRXN9dKuk5qjovL10q6c1LLtXHonnLh5lKmU0/TvRppGD8yo0+qcUutMMVqSQRKqiCSKSABTWpzk0beCA7xoofcUvhU/AFYcodFj7il8On4ApyuaO+oyFGQpXJhVYnURQTymrUYpqBTigU2SKaU5ApkACVtH3L/dd4SiEbT+U/wB09xQThTcggUhkEihNo6Jdzhw81fdmsaw1IeOnDtyWy4qeU+VMeg+g70aZxKY093mnU+ceH1WWhrDFNTq3r5JkoDHASKcwJrgqpEkigUA0pAZ8EUZTJ3nRg+5pfDZ4AvK8qqz/AGr2Gq9jA2mWtaYm9Mk7TiIXrNHD7ml8NnhCpaRa32ovFoNyAXNYSJvA4uxg4YLnwuq7c5bPhQ5MWtzhUY95f7Mthxibrm80kZxB7Vi6V5RPL3hhcA0OcADGo2JdO87u9ek0TZaYbUY1rLrsw1rWgyC0zdPR815LSehXU6jsgHBzWl0uDqbthN4a0AZdO9Gd8jCWTXlr8l9OGsSx5kxLDkTHOB6cvnuVLlDbbtSqLzhAbdiYktG4+sU7kvoo370EMabwcIF5+OG3ABxyMfNZ/K2yudaXRGIbnhOqMicJ6OCrhfKecvTS5PW6/VaLziC0nG9GWMT0nKVuUbdee5sDAxg6cZcLpwEO1SYx2rynJOzObaAZkXHDZLTGAMda9VVsQmQ05kgtJaZc4uON4bSf8x3la3tiSyANKMLonCTrS27AaHE55Q4KWrbWAEhzCbt4C8MRs7VWFjAaG+zcABAgzAho/dnqN7EmWAZQ5skuLpEyRDscRjimS3Z7Q183TMGD0FTv5j/dPcsfQlhdTc8nbA4wSZPatluTh/Zd3IHlwcZBIooISAFbt7I9APasJW2VHQMdizlNtY3TRae5PpHWPBZvtnep+qTa7gf5lZ4tcmnUTJVD7U5D7SfUfRHEcoip5IZlSOYAcJI6cE5rJyC1tnVRIQrH2d37T2FD7O7Y1x6ijcHGqqcFYbYH7o4qRmj3HDacBGOaOU+xxv07jo8fc0/hs8IUrmo2KiRTYDmGNByzDQpDTK5pXdpXu9CZUYDgQCOlWCwqNzFuVmxAQq1eyMdi5jTOcgGVcc1REKkTqrSsVNhlrAD0CFMU4hNIWozQKBTk1NkE6n5HuTUgUycNupt1TuCaWoTqG6rIUd1TBKg1BPhCEAxBPIShAbrqLNjQmudGQhSVlSqFcuO69DPUegsdEGm09Ce6zryjbS9pwcR1rY0XbXu5ziexT9T0Mp87LD18crrS66zBPsVENqMO57D2OBVmMEmsEqMzq1xj27dMxhq9gSOmvd+S8RV0dT2Njg5w7iqVeytGReOFSp/2W8eF/v8A1PK5R0RulwdykNt9YrmNjJNZjb9SC4Aj2j9/FaXLC1PpMZ7N7xLiDLnOwj+0SqcZykifufFte2dpAepTDbhvXIhpuv8A1h7G/RWbPpquf6Q9jfoumenpL3dup/ahvCH2gb2rntHSVU5vPy+iu0rW/wDcU9FbXthV6Wo3j0dq8vYq7jMlSVbQ6c052zt6PHcO1Ag/t+a8/Tru3lWG1TvPamztzPSNC5Uc0YQ4jsOCrEK5pX81/vO7yqqbFNCeAgnIBQkikgAknEIQ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4580" name="AutoShape 4" descr="data:image/jpeg;base64,/9j/4AAQSkZJRgABAQAAAQABAAD/2wCEAAkGBxQTEhUUEhQUFRQUFRUUFBQUFBUUFBQUFBQXFxQUFBUYHCggGBolHBQUITEhJSkrLi4uFx8zODMsNygtLiwBCgoKDg0OGhAQGiwmHCQsLCwsLCwsLCwsLCwsLCwsLCwsLCwsLCwsLCwsLCwsLCwsLCwsLCwsLCwsLCwsLCwsLP/AABEIAPsAyQMBIgACEQEDEQH/xAAbAAABBQEBAAAAAAAAAAAAAAABAAIDBAUHBv/EAEUQAAEDAQQFCQUGAgoDAQAAAAEAAhEDBBIhMQUiQVFxBjJhgZGxssHwE3JzodEUIyQzQlIH4UNTYnSCkqKzwtIWNGQV/8QAGQEAAwEBAQAAAAAAAAAAAAAAAAEDAgQF/8QAJBEBAQACAgEFAAIDAAAAAAAAAAECERIxQQMTIVFhIvAyweH/2gAMAwEAAhEDEQA/AOJooIoAJIoIBIIoBAEoJIoAJJIoAJBJIIBJIpIBIIpIAJBFBAJIpJFAXLJzesq2FUsnN6yroCne1J0h2n1uQcnRifWxCEwNLJNhPpIQgM1JJJbTJJJJAJAIqfR9jNWo2m3NxIE5YAnyQFdJeqZyIq7ajR1E+asM5DHbV7G/zQ1xrxqS9yzkK3bVd1ADyU7ORFHa6oesfRA414CE5lIkFwGDYvHdey7l0RnI2zjY48XHyKtUeTNBoLQzB0XgSTN0yMzvQOLl8JLqjOTlnH9EzrAPep2aHojKlT/yt+iBxckCe2k45NJ4AldfZYmDJrRwCkFEIHFyFtgqnKnUP+B30Sr6OqsbefTe1uUuaQJOWa6/7MegsDlxT/CO99niQNObIFOKaUMr1ibLesqz7QKGwc3rKTvMqd7UnQl2PrcjidhQpnPj5KQZIANBGxNv9ClhRQgVnJJIqiYJIpIBBavJQxa6PvEdrHBZS0eThi1UfiN+ZhAdXRQRCFiVDSVtcwhrQJOOPGBC0F5+3NffF4i8Yu9AnBY9S2T4KtqzFxaL4h2MgccFMsCvVc0kOrQRgQL09yTTLS72x4a09kp/yk3cbpmZS3jO2+kvPNYDAL3ySBBbv25q09lSjiDeb6zGxZnqfjeWOWPca6Sjs1YPaHDb8uhSqkZNhYPLgfg3+9T8YXoIWHy3H4Op71P/AHGpk5eUCnFNKTDQsHN6yi4d6Fg5vWU523ip+VJ0DNvrYpgMOtRUx3+SsRq9f0QChQQrChhENmJJJKiRJJJIBK5oZ0V6PxafjCpqxo0/e0/iU/GEB2AJwTWp4SWBZOlvzGdXiWuoK9ka8gumRlillNzRMulWY20VL8DcTkN6h9o01S8DUDhJjCY+uKnLAate9Eahkido2fLrVmm8DC8Ig4CnA9SrerqzXnUT9G2Zb8bv+4htlpa99O7jDhJjpGC1arQWkHIgqtZagAg7J1i0NCht1uBF1mJOEjp2Deuf/Hdq2WUskngNBHVcOnvC01V0dZ7jIOZxPFWlvCaxjEJYnLgfg6nGn/uNW4Fictx+DqcWf7jVoOWlNKcU0pJr9g5vWVK9qj0fzesqaoPPuU72rOjae3j5BTgavX9FFSyPHyUpy6/JIHEKCFO3NRwgMhJJJVSJJJJAJTWMxUYf7bT2OChUlA6w4jvQHZGp6YxSBKLUESkqltsbXkEsDoG0kR2JwqjFlh73XwL8RlIiN/BPhv8AXf6mqD/8tn9VS6xKmZo9oyp0hh+0Zxw3rdsrOM0Y91LEOqggiMXtwxlKhVs7MQ9k77wJUrLJH6afUwfRPFnO9vU0Kevnan8P06z2lj5uODozjpU6ipMIzM9UKVaZuvAhY3LYfg6n+DxtW00LH5bj8HV4N8bUMuUFAolApML+jhq9alqO81Ho/m9f0Uh2qd7VnQ03CDO/yTvaD5qIjFT2ceSAIeOnsTPacVYeMDwVVIVlpJJKqRJJJIApNMYpIbDwKA7RSyUiis+Q4BTLMXoIlUqlvuucC3AYSDmdT/v8knW7B5aOawuxzncQMlvjWNxbTgs9mkDGLZ4ZHF2RkgnVGG85pzba6TqGBOUzgW9GeJw6E+NLlF1OVL7U+SPZnCdp2AnYOj5hL7S8gQwiYzBwxEjsnsRxo2tpwVCnXqEjULROOBy68loBGtDZzFkcuP8A1KvBvjatimMVl8u2/hKvujxtSDkRTU4pqTDR0dzev6KU7VFo7mnj5BSn6qd7VnQRifWxWLOPLvUAzKsWYeutZOH1OaVTV2qNU8PNU4TgrKSSSVUSSSSQBQOR4FFA5HgUB2aycxvujuUb7XBcMMMIxB/TrE5BuPy27JbFzG+63uCsLONXsUHWwwIZmRnM5tnADPW37EG2t8iWEyRlIjWcO4BWaznXhEx0CZM4gnYI9bFCa9SMGdoOOE9+HzWuU+h7dvkKdqcc6Z5l7bnAIZJAxx+RTrLXeXQ5sDHWgj9RjMbgM96Xtak83bt26xyx3Ql7SoWHVh0kbMruBic5wzT5T6L279oqdarhLZOrJjCDzj0ET8ipadWrdEtBMDHLGGzOOGbh1Ik1C12ABmG47CYmcdmKAdVDcYwABiCTGZHrajl+D2/1DerSDGwSMImXbzI/Spgau7YRAu4nVxz95MZ7UxOA1Tu2tnpnnfJaDU+X4zlhrydYpht7nQJjKdqocvh+Fq+5/wAgtWyN1gs7+ITYs1X4fmEE4yU1OKassNLRvNPveQUu09aj0XzT73kFK8YlSvas6N2qegcVCBn62Kegkac80qlAVx3NKoynBWUigiqokkkkgEhv4FFDegOz6P8Ay2e43whWYVbRn5VP3GeEK0Qpx000lYVTlVQGH3h4M/mt1+R4FcxrWiBkM92I3Yn1gqSJ5PVjlhQx1auH9lv/AGUtm5U0nmAyp0SGieGsvLWqzuF0lurUALSMTB2cVapUhALSA7cQYw3RtSauOvnw9D/5Iz9jxsxu/VO/8kYP0PxyyXlbYw84OBJwEA9gBCcaDm3WuOu6Ddjft4o+WY9XQ02HVW0rjgXTBJEYCfJbDF5TRVkeK7HvOMkAdF0r1bUY3ZLdg544rO/iIPw9b4RWjYRrjiqn8S6cUa3wSfktE4gU1OKCTDS0VzT73kFK44niVHonmn3vILT9kIyGW5SvauM+GeDn62KWg8A5q02kMcBmNg3IVGDcOwb0j0hdVEHEKrPSr13BMhMqwQkkElVIkkkkAU0bU5AbUB2jRg+6p+4zwhWiFX0V+TT+GzwhWSFLF10whcn0hUl0bMtg7l1khcgtAkk9KrEcmx9qdVpsD82c0jCcMAY4Itq3Tiemf5ptlrhrMr0OkAZ4jKd096h9tfLjjzsjmBCNDfwNR8unccM9h3LSs9tl9592+GxTAbAMmDjsWVRrgOdqk49GAVkgEC6Bln9PkgbamiqpNeneMmSP9Dst69i1eF0M0/aaUxAmP8rl7pqWM1C3tbsPPHEJv8VGRRqfA/4o2PnDipv4qCaDz/8AMfAtF5cBKYU8ppSYaWieafe8gthowHBZGieafe8gtVpw6lLLtbHpIwZ8R3FMrDDrUlHbxHcULQMOsJGrsy7UyU+gFHJThMAJJBFVRBJJFAJAbUUBtQHbNEj7ml8NnhCskKDRP5FL4bPAFZIUcXZekcYrj1U58SuxwuNvzdxPeqxHM2hVjAzHRn1LUoWjVOEwQZ3gfyWTTp3iABiVpv0bUDG3wAP0gxkcTJ7PmntjHfg+6XTOqAdUAYlx2K7QpBsAmduBnAqazzfc52s4mQcA7AQAMMDGxQ1yG5C7rSJiY3d6nllu6jXFa0c8C00rs4kgz7pXtWrxGiNa0U3bnbTvByC9uFvEtLNkOsOKl/iV/wCu/wDuzvAVBQOIU38QcbK7+7vH+krZeXAymlOKBWWGlonmn3vILYaNX10rK0UBDuPkFqNcIj1tUsu1sOkln28R3FK1HDsQpfq4+RQtfN6x3JGis4y9b1FCls5y9b1FeTJ58IlIJFVRJJJJAJAbUUBtQHcNED7il8On4ArJUGiPyKXwqfgCdbrSKbbxGEgGNgJxPUMepQxdt6R1bUxrrpMGAcjEEkDHLYVS+zWY/oo4x+lky7FuG8pOtlJ2s4ODrusJdgGi8QYMYB0z04JrHUccCLkviXQPZRiADE809KqnT22azh2DaIdJAhrAZ2jjj80S2icxTkYYhoIgxt2SoW1aWu4NN5l55GOYcCYxjMNMfzQd7HEOaQcbwl+Za15nKDzewJsJXNoBxaW0wWiTLAAMtpEfqHakbPZ55tHMDJmZyHFMNSi506150Y64xutdIxwIAbj0KIGhhAIOodW8dktHCG/IdCZLpZREECmCMQdUR0jtU7VmxQOEHID9ZJBGr3qxZ7Yww1s7AJB/aCMT0HamS/TzUvLB02R3wangKgYUeULpsr/h1PAUDy4YUEUEk2pojmu6StJzsPXSs3RQ1TxVt9MY4BSy7Wx6W7O7nT0eaFqdq9Y7lVfTG4ZDzQbSG5I0lF2Xram4eioX08etK6NyZMcJJNRKqiCSKSASaE5NagO6aIH3FL4VPwBWHBQ6JH3FL4dPwBWCFz4u69ISwbh2KMsG4diFuY8gezIBBkzhIH6ctpjqlV6baodjdLS4k9AgYd6rE6riu4PIuC6HlpIpu5kCI35no3Ska7zeNwEXnjFjgYAEEtOYz4gBCK4wGJ1jJyzbdjHjuUxdW2Nbt3RgMNu+P5LTCvVtDob92MWtJljjdJOP+WBhniNymsTr03qYbl+mN4gk54AH/EgTWnACOmP27db93Hb0JVzV1YmYdei5E7IDsZ27t+eDZWzSbhqjsHrYEz2LQZutkZGBIwjuAVf76GzP9HMXMMDfmc+rerhCATUtMY2ep7j/AAlJqWkfyH+67wlMnDQgk3IJJJtXRXN9dKuk5qjovL10q6c1LLtXHonnLh5lKmU0/TvRppGD8yo0+qcUutMMVqSQRKqiCSKSABTWpzk0beCA7xoofcUvhU/AFYcodFj7il8On4ApyuaO+oyFGQpXJhVYnURQTymrUYpqBTigU2SKaU5ApkACVtH3L/dd4SiEbT+U/wB09xQThTcggUhkEihNo6Jdzhw81fdmsaw1IeOnDtyWy4qeU+VMeg+g70aZxKY093mnU+ceH1WWhrDFNTq3r5JkoDHASKcwJrgqpEkigUA0pAZ8EUZTJ3nRg+5pfDZ4AvK8qqz/AGr2Gq9jA2mWtaYm9Mk7TiIXrNHD7ml8NnhCpaRa32ovFoNyAXNYSJvA4uxg4YLnwuq7c5bPhQ5MWtzhUY95f7Mthxibrm80kZxB7Vi6V5RPL3hhcA0OcADGo2JdO87u9ek0TZaYbUY1rLrsw1rWgyC0zdPR815LSehXU6jsgHBzWl0uDqbthN4a0AZdO9Gd8jCWTXlr8l9OGsSx5kxLDkTHOB6cvnuVLlDbbtSqLzhAbdiYktG4+sU7kvoo370EMabwcIF5+OG3ABxyMfNZ/K2yudaXRGIbnhOqMicJ6OCrhfKecvTS5PW6/VaLziC0nG9GWMT0nKVuUbdee5sDAxg6cZcLpwEO1SYx2rynJOzObaAZkXHDZLTGAMda9VVsQmQ05kgtJaZc4uON4bSf8x3la3tiSyANKMLonCTrS27AaHE55Q4KWrbWAEhzCbt4C8MRs7VWFjAaG+zcABAgzAho/dnqN7EmWAZQ5skuLpEyRDscRjimS3Z7Q183TMGD0FTv5j/dPcsfQlhdTc8nbA4wSZPatluTh/Zd3IHlwcZBIooISAFbt7I9APasJW2VHQMdizlNtY3TRae5PpHWPBZvtnep+qTa7gf5lZ4tcmnUTJVD7U5D7SfUfRHEcoip5IZlSOYAcJI6cE5rJyC1tnVRIQrH2d37T2FD7O7Y1x6ijcHGqqcFYbYH7o4qRmj3HDacBGOaOU+xxv07jo8fc0/hs8IUrmo2KiRTYDmGNByzDQpDTK5pXdpXu9CZUYDgQCOlWCwqNzFuVmxAQq1eyMdi5jTOcgGVcc1REKkTqrSsVNhlrAD0CFMU4hNIWozQKBTk1NkE6n5HuTUgUycNupt1TuCaWoTqG6rIUd1TBKg1BPhCEAxBPIShAbrqLNjQmudGQhSVlSqFcuO69DPUegsdEGm09Ce6zryjbS9pwcR1rY0XbXu5ziexT9T0Mp87LD18crrS66zBPsVENqMO57D2OBVmMEmsEqMzq1xj27dMxhq9gSOmvd+S8RV0dT2Njg5w7iqVeytGReOFSp/2W8eF/v8A1PK5R0RulwdykNt9YrmNjJNZjb9SC4Aj2j9/FaXLC1PpMZ7N7xLiDLnOwj+0SqcZykifufFte2dpAepTDbhvXIhpuv8A1h7G/RWbPpquf6Q9jfoumenpL3dup/ahvCH2gb2rntHSVU5vPy+iu0rW/wDcU9FbXthV6Wo3j0dq8vYq7jMlSVbQ6c052zt6PHcO1Ag/t+a8/Tru3lWG1TvPamztzPSNC5Uc0YQ4jsOCrEK5pX81/vO7yqqbFNCeAgnIBQkikgAknEIQ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4582" name="AutoShape 6" descr="data:image/jpeg;base64,/9j/4AAQSkZJRgABAQAAAQABAAD/2wCEAAkGBxQTEhUUEhQUFRQUFRUUFBQUFBUUFBQUFBQXFxQUFBUYHCggGBolHBQUITEhJSkrLi4uFx8zODMsNygtLiwBCgoKDg0OGhAQGiwmHCQsLCwsLCwsLCwsLCwsLCwsLCwsLCwsLCwsLCwsLCwsLCwsLCwsLCwsLCwsLCwsLCwsLP/AABEIAPsAyQMBIgACEQEDEQH/xAAbAAABBQEBAAAAAAAAAAAAAAABAAIDBAUHBv/EAEUQAAEDAQQFCQUGAgoDAQAAAAEAAhEDBBIhMQUiQVFxBjJhgZGxssHwE3JzodEUIyQzQlIH4UNTYnSCkqKzwtIWNGQV/8QAGQEAAwEBAQAAAAAAAAAAAAAAAAEDAgQF/8QAJBEBAQACAgEFAAIDAAAAAAAAAAECERIxQQMTIVFhIvAyweH/2gAMAwEAAhEDEQA/AOJooIoAJIoIBIIoBAEoJIoAJJIoAJBJIIBJIpIBIIpIAJBFBAJIpJFAXLJzesq2FUsnN6yroCne1J0h2n1uQcnRifWxCEwNLJNhPpIQgM1JJJbTJJJJAJAIqfR9jNWo2m3NxIE5YAnyQFdJeqZyIq7ajR1E+asM5DHbV7G/zQ1xrxqS9yzkK3bVd1ADyU7ORFHa6oesfRA414CE5lIkFwGDYvHdey7l0RnI2zjY48XHyKtUeTNBoLQzB0XgSTN0yMzvQOLl8JLqjOTlnH9EzrAPep2aHojKlT/yt+iBxckCe2k45NJ4AldfZYmDJrRwCkFEIHFyFtgqnKnUP+B30Sr6OqsbefTe1uUuaQJOWa6/7MegsDlxT/CO99niQNObIFOKaUMr1ibLesqz7QKGwc3rKTvMqd7UnQl2PrcjidhQpnPj5KQZIANBGxNv9ClhRQgVnJJIqiYJIpIBBavJQxa6PvEdrHBZS0eThi1UfiN+ZhAdXRQRCFiVDSVtcwhrQJOOPGBC0F5+3NffF4i8Yu9AnBY9S2T4KtqzFxaL4h2MgccFMsCvVc0kOrQRgQL09yTTLS72x4a09kp/yk3cbpmZS3jO2+kvPNYDAL3ySBBbv25q09lSjiDeb6zGxZnqfjeWOWPca6Sjs1YPaHDb8uhSqkZNhYPLgfg3+9T8YXoIWHy3H4Op71P/AHGpk5eUCnFNKTDQsHN6yi4d6Fg5vWU523ip+VJ0DNvrYpgMOtRUx3+SsRq9f0QChQQrChhENmJJJKiRJJJIBK5oZ0V6PxafjCpqxo0/e0/iU/GEB2AJwTWp4SWBZOlvzGdXiWuoK9ka8gumRlillNzRMulWY20VL8DcTkN6h9o01S8DUDhJjCY+uKnLAate9Eahkido2fLrVmm8DC8Ig4CnA9SrerqzXnUT9G2Zb8bv+4htlpa99O7jDhJjpGC1arQWkHIgqtZagAg7J1i0NCht1uBF1mJOEjp2Deuf/Hdq2WUskngNBHVcOnvC01V0dZ7jIOZxPFWlvCaxjEJYnLgfg6nGn/uNW4Fictx+DqcWf7jVoOWlNKcU0pJr9g5vWVK9qj0fzesqaoPPuU72rOjae3j5BTgavX9FFSyPHyUpy6/JIHEKCFO3NRwgMhJJJVSJJJJAJTWMxUYf7bT2OChUlA6w4jvQHZGp6YxSBKLUESkqltsbXkEsDoG0kR2JwqjFlh73XwL8RlIiN/BPhv8AXf6mqD/8tn9VS6xKmZo9oyp0hh+0Zxw3rdsrOM0Y91LEOqggiMXtwxlKhVs7MQ9k77wJUrLJH6afUwfRPFnO9vU0Kevnan8P06z2lj5uODozjpU6ipMIzM9UKVaZuvAhY3LYfg6n+DxtW00LH5bj8HV4N8bUMuUFAolApML+jhq9alqO81Ho/m9f0Uh2qd7VnQ03CDO/yTvaD5qIjFT2ceSAIeOnsTPacVYeMDwVVIVlpJJKqRJJJIApNMYpIbDwKA7RSyUiis+Q4BTLMXoIlUqlvuucC3AYSDmdT/v8knW7B5aOawuxzncQMlvjWNxbTgs9mkDGLZ4ZHF2RkgnVGG85pzba6TqGBOUzgW9GeJw6E+NLlF1OVL7U+SPZnCdp2AnYOj5hL7S8gQwiYzBwxEjsnsRxo2tpwVCnXqEjULROOBy68loBGtDZzFkcuP8A1KvBvjatimMVl8u2/hKvujxtSDkRTU4pqTDR0dzev6KU7VFo7mnj5BSn6qd7VnQRifWxWLOPLvUAzKsWYeutZOH1OaVTV2qNU8PNU4TgrKSSSVUSSSSQBQOR4FFA5HgUB2aycxvujuUb7XBcMMMIxB/TrE5BuPy27JbFzG+63uCsLONXsUHWwwIZmRnM5tnADPW37EG2t8iWEyRlIjWcO4BWaznXhEx0CZM4gnYI9bFCa9SMGdoOOE9+HzWuU+h7dvkKdqcc6Z5l7bnAIZJAxx+RTrLXeXQ5sDHWgj9RjMbgM96Xtak83bt26xyx3Ql7SoWHVh0kbMruBic5wzT5T6L279oqdarhLZOrJjCDzj0ET8ipadWrdEtBMDHLGGzOOGbh1Ik1C12ABmG47CYmcdmKAdVDcYwABiCTGZHrajl+D2/1DerSDGwSMImXbzI/Spgau7YRAu4nVxz95MZ7UxOA1Tu2tnpnnfJaDU+X4zlhrydYpht7nQJjKdqocvh+Fq+5/wAgtWyN1gs7+ITYs1X4fmEE4yU1OKassNLRvNPveQUu09aj0XzT73kFK8YlSvas6N2qegcVCBn62Kegkac80qlAVx3NKoynBWUigiqokkkkgEhv4FFDegOz6P8Ay2e43whWYVbRn5VP3GeEK0Qpx000lYVTlVQGH3h4M/mt1+R4FcxrWiBkM92I3Yn1gqSJ5PVjlhQx1auH9lv/AGUtm5U0nmAyp0SGieGsvLWqzuF0lurUALSMTB2cVapUhALSA7cQYw3RtSauOvnw9D/5Iz9jxsxu/VO/8kYP0PxyyXlbYw84OBJwEA9gBCcaDm3WuOu6Ddjft4o+WY9XQ02HVW0rjgXTBJEYCfJbDF5TRVkeK7HvOMkAdF0r1bUY3ZLdg544rO/iIPw9b4RWjYRrjiqn8S6cUa3wSfktE4gU1OKCTDS0VzT73kFK44niVHonmn3vILT9kIyGW5SvauM+GeDn62KWg8A5q02kMcBmNg3IVGDcOwb0j0hdVEHEKrPSr13BMhMqwQkkElVIkkkkAU0bU5AbUB2jRg+6p+4zwhWiFX0V+TT+GzwhWSFLF10whcn0hUl0bMtg7l1khcgtAkk9KrEcmx9qdVpsD82c0jCcMAY4Itq3Tiemf5ptlrhrMr0OkAZ4jKd096h9tfLjjzsjmBCNDfwNR8unccM9h3LSs9tl9592+GxTAbAMmDjsWVRrgOdqk49GAVkgEC6Bln9PkgbamiqpNeneMmSP9Dst69i1eF0M0/aaUxAmP8rl7pqWM1C3tbsPPHEJv8VGRRqfA/4o2PnDipv4qCaDz/8AMfAtF5cBKYU8ppSYaWieafe8gthowHBZGieafe8gtVpw6lLLtbHpIwZ8R3FMrDDrUlHbxHcULQMOsJGrsy7UyU+gFHJThMAJJBFVRBJJFAJAbUUBtQHbNEj7ml8NnhCskKDRP5FL4bPAFZIUcXZekcYrj1U58SuxwuNvzdxPeqxHM2hVjAzHRn1LUoWjVOEwQZ3gfyWTTp3iABiVpv0bUDG3wAP0gxkcTJ7PmntjHfg+6XTOqAdUAYlx2K7QpBsAmduBnAqazzfc52s4mQcA7AQAMMDGxQ1yG5C7rSJiY3d6nllu6jXFa0c8C00rs4kgz7pXtWrxGiNa0U3bnbTvByC9uFvEtLNkOsOKl/iV/wCu/wDuzvAVBQOIU38QcbK7+7vH+krZeXAymlOKBWWGlonmn3vILYaNX10rK0UBDuPkFqNcIj1tUsu1sOkln28R3FK1HDsQpfq4+RQtfN6x3JGis4y9b1FCls5y9b1FeTJ58IlIJFVRJJJJAJAbUUBtQHcNED7il8On4ArJUGiPyKXwqfgCdbrSKbbxGEgGNgJxPUMepQxdt6R1bUxrrpMGAcjEEkDHLYVS+zWY/oo4x+lky7FuG8pOtlJ2s4ODrusJdgGi8QYMYB0z04JrHUccCLkviXQPZRiADE809KqnT22azh2DaIdJAhrAZ2jjj80S2icxTkYYhoIgxt2SoW1aWu4NN5l55GOYcCYxjMNMfzQd7HEOaQcbwl+Za15nKDzewJsJXNoBxaW0wWiTLAAMtpEfqHakbPZ55tHMDJmZyHFMNSi506150Y64xutdIxwIAbj0KIGhhAIOodW8dktHCG/IdCZLpZREECmCMQdUR0jtU7VmxQOEHID9ZJBGr3qxZ7Yww1s7AJB/aCMT0HamS/TzUvLB02R3wangKgYUeULpsr/h1PAUDy4YUEUEk2pojmu6StJzsPXSs3RQ1TxVt9MY4BSy7Wx6W7O7nT0eaFqdq9Y7lVfTG4ZDzQbSG5I0lF2Xram4eioX08etK6NyZMcJJNRKqiCSKSASaE5NagO6aIH3FL4VPwBWHBQ6JH3FL4dPwBWCFz4u69ISwbh2KMsG4diFuY8gezIBBkzhIH6ctpjqlV6baodjdLS4k9AgYd6rE6riu4PIuC6HlpIpu5kCI35no3Ska7zeNwEXnjFjgYAEEtOYz4gBCK4wGJ1jJyzbdjHjuUxdW2Nbt3RgMNu+P5LTCvVtDob92MWtJljjdJOP+WBhniNymsTr03qYbl+mN4gk54AH/EgTWnACOmP27db93Hb0JVzV1YmYdei5E7IDsZ27t+eDZWzSbhqjsHrYEz2LQZutkZGBIwjuAVf76GzP9HMXMMDfmc+rerhCATUtMY2ep7j/AAlJqWkfyH+67wlMnDQgk3IJJJtXRXN9dKuk5qjovL10q6c1LLtXHonnLh5lKmU0/TvRppGD8yo0+qcUutMMVqSQRKqiCSKSABTWpzk0beCA7xoofcUvhU/AFYcodFj7il8On4ApyuaO+oyFGQpXJhVYnURQTymrUYpqBTigU2SKaU5ApkACVtH3L/dd4SiEbT+U/wB09xQThTcggUhkEihNo6Jdzhw81fdmsaw1IeOnDtyWy4qeU+VMeg+g70aZxKY093mnU+ceH1WWhrDFNTq3r5JkoDHASKcwJrgqpEkigUA0pAZ8EUZTJ3nRg+5pfDZ4AvK8qqz/AGr2Gq9jA2mWtaYm9Mk7TiIXrNHD7ml8NnhCpaRa32ovFoNyAXNYSJvA4uxg4YLnwuq7c5bPhQ5MWtzhUY95f7Mthxibrm80kZxB7Vi6V5RPL3hhcA0OcADGo2JdO87u9ek0TZaYbUY1rLrsw1rWgyC0zdPR815LSehXU6jsgHBzWl0uDqbthN4a0AZdO9Gd8jCWTXlr8l9OGsSx5kxLDkTHOB6cvnuVLlDbbtSqLzhAbdiYktG4+sU7kvoo370EMabwcIF5+OG3ABxyMfNZ/K2yudaXRGIbnhOqMicJ6OCrhfKecvTS5PW6/VaLziC0nG9GWMT0nKVuUbdee5sDAxg6cZcLpwEO1SYx2rynJOzObaAZkXHDZLTGAMda9VVsQmQ05kgtJaZc4uON4bSf8x3la3tiSyANKMLonCTrS27AaHE55Q4KWrbWAEhzCbt4C8MRs7VWFjAaG+zcABAgzAho/dnqN7EmWAZQ5skuLpEyRDscRjimS3Z7Q183TMGD0FTv5j/dPcsfQlhdTc8nbA4wSZPatluTh/Zd3IHlwcZBIooISAFbt7I9APasJW2VHQMdizlNtY3TRae5PpHWPBZvtnep+qTa7gf5lZ4tcmnUTJVD7U5D7SfUfRHEcoip5IZlSOYAcJI6cE5rJyC1tnVRIQrH2d37T2FD7O7Y1x6ijcHGqqcFYbYH7o4qRmj3HDacBGOaOU+xxv07jo8fc0/hs8IUrmo2KiRTYDmGNByzDQpDTK5pXdpXu9CZUYDgQCOlWCwqNzFuVmxAQq1eyMdi5jTOcgGVcc1REKkTqrSsVNhlrAD0CFMU4hNIWozQKBTk1NkE6n5HuTUgUycNupt1TuCaWoTqG6rIUd1TBKg1BPhCEAxBPIShAbrqLNjQmudGQhSVlSqFcuO69DPUegsdEGm09Ce6zryjbS9pwcR1rY0XbXu5ziexT9T0Mp87LD18crrS66zBPsVENqMO57D2OBVmMEmsEqMzq1xj27dMxhq9gSOmvd+S8RV0dT2Njg5w7iqVeytGReOFSp/2W8eF/v8A1PK5R0RulwdykNt9YrmNjJNZjb9SC4Aj2j9/FaXLC1PpMZ7N7xLiDLnOwj+0SqcZykifufFte2dpAepTDbhvXIhpuv8A1h7G/RWbPpquf6Q9jfoumenpL3dup/ahvCH2gb2rntHSVU5vPy+iu0rW/wDcU9FbXthV6Wo3j0dq8vYq7jMlSVbQ6c052zt6PHcO1Ag/t+a8/Tru3lWG1TvPamztzPSNC5Uc0YQ4jsOCrEK5pX81/vO7yqqbFNCeAgnIBQkikgAknEIQ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4584" name="AutoShape 8" descr="data:image/jpeg;base64,/9j/4AAQSkZJRgABAQAAAQABAAD/2wCEAAkGBxQTEhUUEhQUFRQUFRUUFBQUFBUUFBQUFBQXFxQUFBUYHCggGBolHBQUITEhJSkrLi4uFx8zODMsNygtLiwBCgoKDg0OGhAQGiwmHCQsLCwsLCwsLCwsLCwsLCwsLCwsLCwsLCwsLCwsLCwsLCwsLCwsLCwsLCwsLCwsLCwsLP/AABEIAPsAyQMBIgACEQEDEQH/xAAbAAABBQEBAAAAAAAAAAAAAAABAAIDBAUHBv/EAEUQAAEDAQQFCQUGAgoDAQAAAAEAAhEDBBIhMQUiQVFxBjJhgZGxssHwE3JzodEUIyQzQlIH4UNTYnSCkqKzwtIWNGQV/8QAGQEAAwEBAQAAAAAAAAAAAAAAAAEDAgQF/8QAJBEBAQACAgEFAAIDAAAAAAAAAAECERIxQQMTIVFhIvAyweH/2gAMAwEAAhEDEQA/AOJooIoAJIoIBIIoBAEoJIoAJJIoAJBJIIBJIpIBIIpIAJBFBAJIpJFAXLJzesq2FUsnN6yroCne1J0h2n1uQcnRifWxCEwNLJNhPpIQgM1JJJbTJJJJAJAIqfR9jNWo2m3NxIE5YAnyQFdJeqZyIq7ajR1E+asM5DHbV7G/zQ1xrxqS9yzkK3bVd1ADyU7ORFHa6oesfRA414CE5lIkFwGDYvHdey7l0RnI2zjY48XHyKtUeTNBoLQzB0XgSTN0yMzvQOLl8JLqjOTlnH9EzrAPep2aHojKlT/yt+iBxckCe2k45NJ4AldfZYmDJrRwCkFEIHFyFtgqnKnUP+B30Sr6OqsbefTe1uUuaQJOWa6/7MegsDlxT/CO99niQNObIFOKaUMr1ibLesqz7QKGwc3rKTvMqd7UnQl2PrcjidhQpnPj5KQZIANBGxNv9ClhRQgVnJJIqiYJIpIBBavJQxa6PvEdrHBZS0eThi1UfiN+ZhAdXRQRCFiVDSVtcwhrQJOOPGBC0F5+3NffF4i8Yu9AnBY9S2T4KtqzFxaL4h2MgccFMsCvVc0kOrQRgQL09yTTLS72x4a09kp/yk3cbpmZS3jO2+kvPNYDAL3ySBBbv25q09lSjiDeb6zGxZnqfjeWOWPca6Sjs1YPaHDb8uhSqkZNhYPLgfg3+9T8YXoIWHy3H4Op71P/AHGpk5eUCnFNKTDQsHN6yi4d6Fg5vWU523ip+VJ0DNvrYpgMOtRUx3+SsRq9f0QChQQrChhENmJJJKiRJJJIBK5oZ0V6PxafjCpqxo0/e0/iU/GEB2AJwTWp4SWBZOlvzGdXiWuoK9ka8gumRlillNzRMulWY20VL8DcTkN6h9o01S8DUDhJjCY+uKnLAate9Eahkido2fLrVmm8DC8Ig4CnA9SrerqzXnUT9G2Zb8bv+4htlpa99O7jDhJjpGC1arQWkHIgqtZagAg7J1i0NCht1uBF1mJOEjp2Deuf/Hdq2WUskngNBHVcOnvC01V0dZ7jIOZxPFWlvCaxjEJYnLgfg6nGn/uNW4Fictx+DqcWf7jVoOWlNKcU0pJr9g5vWVK9qj0fzesqaoPPuU72rOjae3j5BTgavX9FFSyPHyUpy6/JIHEKCFO3NRwgMhJJJVSJJJJAJTWMxUYf7bT2OChUlA6w4jvQHZGp6YxSBKLUESkqltsbXkEsDoG0kR2JwqjFlh73XwL8RlIiN/BPhv8AXf6mqD/8tn9VS6xKmZo9oyp0hh+0Zxw3rdsrOM0Y91LEOqggiMXtwxlKhVs7MQ9k77wJUrLJH6afUwfRPFnO9vU0Kevnan8P06z2lj5uODozjpU6ipMIzM9UKVaZuvAhY3LYfg6n+DxtW00LH5bj8HV4N8bUMuUFAolApML+jhq9alqO81Ho/m9f0Uh2qd7VnQ03CDO/yTvaD5qIjFT2ceSAIeOnsTPacVYeMDwVVIVlpJJKqRJJJIApNMYpIbDwKA7RSyUiis+Q4BTLMXoIlUqlvuucC3AYSDmdT/v8knW7B5aOawuxzncQMlvjWNxbTgs9mkDGLZ4ZHF2RkgnVGG85pzba6TqGBOUzgW9GeJw6E+NLlF1OVL7U+SPZnCdp2AnYOj5hL7S8gQwiYzBwxEjsnsRxo2tpwVCnXqEjULROOBy68loBGtDZzFkcuP8A1KvBvjatimMVl8u2/hKvujxtSDkRTU4pqTDR0dzev6KU7VFo7mnj5BSn6qd7VnQRifWxWLOPLvUAzKsWYeutZOH1OaVTV2qNU8PNU4TgrKSSSVUSSSSQBQOR4FFA5HgUB2aycxvujuUb7XBcMMMIxB/TrE5BuPy27JbFzG+63uCsLONXsUHWwwIZmRnM5tnADPW37EG2t8iWEyRlIjWcO4BWaznXhEx0CZM4gnYI9bFCa9SMGdoOOE9+HzWuU+h7dvkKdqcc6Z5l7bnAIZJAxx+RTrLXeXQ5sDHWgj9RjMbgM96Xtak83bt26xyx3Ql7SoWHVh0kbMruBic5wzT5T6L279oqdarhLZOrJjCDzj0ET8ipadWrdEtBMDHLGGzOOGbh1Ik1C12ABmG47CYmcdmKAdVDcYwABiCTGZHrajl+D2/1DerSDGwSMImXbzI/Spgau7YRAu4nVxz95MZ7UxOA1Tu2tnpnnfJaDU+X4zlhrydYpht7nQJjKdqocvh+Fq+5/wAgtWyN1gs7+ITYs1X4fmEE4yU1OKassNLRvNPveQUu09aj0XzT73kFK8YlSvas6N2qegcVCBn62Kegkac80qlAVx3NKoynBWUigiqokkkkgEhv4FFDegOz6P8Ay2e43whWYVbRn5VP3GeEK0Qpx000lYVTlVQGH3h4M/mt1+R4FcxrWiBkM92I3Yn1gqSJ5PVjlhQx1auH9lv/AGUtm5U0nmAyp0SGieGsvLWqzuF0lurUALSMTB2cVapUhALSA7cQYw3RtSauOvnw9D/5Iz9jxsxu/VO/8kYP0PxyyXlbYw84OBJwEA9gBCcaDm3WuOu6Ddjft4o+WY9XQ02HVW0rjgXTBJEYCfJbDF5TRVkeK7HvOMkAdF0r1bUY3ZLdg544rO/iIPw9b4RWjYRrjiqn8S6cUa3wSfktE4gU1OKCTDS0VzT73kFK44niVHonmn3vILT9kIyGW5SvauM+GeDn62KWg8A5q02kMcBmNg3IVGDcOwb0j0hdVEHEKrPSr13BMhMqwQkkElVIkkkkAU0bU5AbUB2jRg+6p+4zwhWiFX0V+TT+GzwhWSFLF10whcn0hUl0bMtg7l1khcgtAkk9KrEcmx9qdVpsD82c0jCcMAY4Itq3Tiemf5ptlrhrMr0OkAZ4jKd096h9tfLjjzsjmBCNDfwNR8unccM9h3LSs9tl9592+GxTAbAMmDjsWVRrgOdqk49GAVkgEC6Bln9PkgbamiqpNeneMmSP9Dst69i1eF0M0/aaUxAmP8rl7pqWM1C3tbsPPHEJv8VGRRqfA/4o2PnDipv4qCaDz/8AMfAtF5cBKYU8ppSYaWieafe8gthowHBZGieafe8gtVpw6lLLtbHpIwZ8R3FMrDDrUlHbxHcULQMOsJGrsy7UyU+gFHJThMAJJBFVRBJJFAJAbUUBtQHbNEj7ml8NnhCskKDRP5FL4bPAFZIUcXZekcYrj1U58SuxwuNvzdxPeqxHM2hVjAzHRn1LUoWjVOEwQZ3gfyWTTp3iABiVpv0bUDG3wAP0gxkcTJ7PmntjHfg+6XTOqAdUAYlx2K7QpBsAmduBnAqazzfc52s4mQcA7AQAMMDGxQ1yG5C7rSJiY3d6nllu6jXFa0c8C00rs4kgz7pXtWrxGiNa0U3bnbTvByC9uFvEtLNkOsOKl/iV/wCu/wDuzvAVBQOIU38QcbK7+7vH+krZeXAymlOKBWWGlonmn3vILYaNX10rK0UBDuPkFqNcIj1tUsu1sOkln28R3FK1HDsQpfq4+RQtfN6x3JGis4y9b1FCls5y9b1FeTJ58IlIJFVRJJJJAJAbUUBtQHcNED7il8On4ArJUGiPyKXwqfgCdbrSKbbxGEgGNgJxPUMepQxdt6R1bUxrrpMGAcjEEkDHLYVS+zWY/oo4x+lky7FuG8pOtlJ2s4ODrusJdgGi8QYMYB0z04JrHUccCLkviXQPZRiADE809KqnT22azh2DaIdJAhrAZ2jjj80S2icxTkYYhoIgxt2SoW1aWu4NN5l55GOYcCYxjMNMfzQd7HEOaQcbwl+Za15nKDzewJsJXNoBxaW0wWiTLAAMtpEfqHakbPZ55tHMDJmZyHFMNSi506150Y64xutdIxwIAbj0KIGhhAIOodW8dktHCG/IdCZLpZREECmCMQdUR0jtU7VmxQOEHID9ZJBGr3qxZ7Yww1s7AJB/aCMT0HamS/TzUvLB02R3wangKgYUeULpsr/h1PAUDy4YUEUEk2pojmu6StJzsPXSs3RQ1TxVt9MY4BSy7Wx6W7O7nT0eaFqdq9Y7lVfTG4ZDzQbSG5I0lF2Xram4eioX08etK6NyZMcJJNRKqiCSKSASaE5NagO6aIH3FL4VPwBWHBQ6JH3FL4dPwBWCFz4u69ISwbh2KMsG4diFuY8gezIBBkzhIH6ctpjqlV6baodjdLS4k9AgYd6rE6riu4PIuC6HlpIpu5kCI35no3Ska7zeNwEXnjFjgYAEEtOYz4gBCK4wGJ1jJyzbdjHjuUxdW2Nbt3RgMNu+P5LTCvVtDob92MWtJljjdJOP+WBhniNymsTr03qYbl+mN4gk54AH/EgTWnACOmP27db93Hb0JVzV1YmYdei5E7IDsZ27t+eDZWzSbhqjsHrYEz2LQZutkZGBIwjuAVf76GzP9HMXMMDfmc+rerhCATUtMY2ep7j/AAlJqWkfyH+67wlMnDQgk3IJJJtXRXN9dKuk5qjovL10q6c1LLtXHonnLh5lKmU0/TvRppGD8yo0+qcUutMMVqSQRKqiCSKSABTWpzk0beCA7xoofcUvhU/AFYcodFj7il8On4ApyuaO+oyFGQpXJhVYnURQTymrUYpqBTigU2SKaU5ApkACVtH3L/dd4SiEbT+U/wB09xQThTcggUhkEihNo6Jdzhw81fdmsaw1IeOnDtyWy4qeU+VMeg+g70aZxKY093mnU+ceH1WWhrDFNTq3r5JkoDHASKcwJrgqpEkigUA0pAZ8EUZTJ3nRg+5pfDZ4AvK8qqz/AGr2Gq9jA2mWtaYm9Mk7TiIXrNHD7ml8NnhCpaRa32ovFoNyAXNYSJvA4uxg4YLnwuq7c5bPhQ5MWtzhUY95f7Mthxibrm80kZxB7Vi6V5RPL3hhcA0OcADGo2JdO87u9ek0TZaYbUY1rLrsw1rWgyC0zdPR815LSehXU6jsgHBzWl0uDqbthN4a0AZdO9Gd8jCWTXlr8l9OGsSx5kxLDkTHOB6cvnuVLlDbbtSqLzhAbdiYktG4+sU7kvoo370EMabwcIF5+OG3ABxyMfNZ/K2yudaXRGIbnhOqMicJ6OCrhfKecvTS5PW6/VaLziC0nG9GWMT0nKVuUbdee5sDAxg6cZcLpwEO1SYx2rynJOzObaAZkXHDZLTGAMda9VVsQmQ05kgtJaZc4uON4bSf8x3la3tiSyANKMLonCTrS27AaHE55Q4KWrbWAEhzCbt4C8MRs7VWFjAaG+zcABAgzAho/dnqN7EmWAZQ5skuLpEyRDscRjimS3Z7Q183TMGD0FTv5j/dPcsfQlhdTc8nbA4wSZPatluTh/Zd3IHlwcZBIooISAFbt7I9APasJW2VHQMdizlNtY3TRae5PpHWPBZvtnep+qTa7gf5lZ4tcmnUTJVD7U5D7SfUfRHEcoip5IZlSOYAcJI6cE5rJyC1tnVRIQrH2d37T2FD7O7Y1x6ijcHGqqcFYbYH7o4qRmj3HDacBGOaOU+xxv07jo8fc0/hs8IUrmo2KiRTYDmGNByzDQpDTK5pXdpXu9CZUYDgQCOlWCwqNzFuVmxAQq1eyMdi5jTOcgGVcc1REKkTqrSsVNhlrAD0CFMU4hNIWozQKBTk1NkE6n5HuTUgUycNupt1TuCaWoTqG6rIUd1TBKg1BPhCEAxBPIShAbrqLNjQmudGQhSVlSqFcuO69DPUegsdEGm09Ce6zryjbS9pwcR1rY0XbXu5ziexT9T0Mp87LD18crrS66zBPsVENqMO57D2OBVmMEmsEqMzq1xj27dMxhq9gSOmvd+S8RV0dT2Njg5w7iqVeytGReOFSp/2W8eF/v8A1PK5R0RulwdykNt9YrmNjJNZjb9SC4Aj2j9/FaXLC1PpMZ7N7xLiDLnOwj+0SqcZykifufFte2dpAepTDbhvXIhpuv8A1h7G/RWbPpquf6Q9jfoumenpL3dup/ahvCH2gb2rntHSVU5vPy+iu0rW/wDcU9FbXthV6Wo3j0dq8vYq7jMlSVbQ6c052zt6PHcO1Ag/t+a8/Tru3lWG1TvPamztzPSNC5Uc0YQ4jsOCrEK5pX81/vO7yqqbFNCeAgnIBQkikgAknEIQ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4586" name="AutoShape 10" descr="data:image/jpeg;base64,/9j/4AAQSkZJRgABAQAAAQABAAD/2wCEAAkGBxQTEhUUEhQUFRQUFRUUFBQUFBUUFBQUFBQXFxQUFBUYHCggGBolHBQUITEhJSkrLi4uFx8zODMsNygtLiwBCgoKDg0OGhAQGiwmHCQsLCwsLCwsLCwsLCwsLCwsLCwsLCwsLCwsLCwsLCwsLCwsLCwsLCwsLCwsLCwsLCwsLP/AABEIAPsAyQMBIgACEQEDEQH/xAAbAAABBQEBAAAAAAAAAAAAAAABAAIDBAUHBv/EAEUQAAEDAQQFCQUGAgoDAQAAAAEAAhEDBBIhMQUiQVFxBjJhgZGxssHwE3JzodEUIyQzQlIH4UNTYnSCkqKzwtIWNGQV/8QAGQEAAwEBAQAAAAAAAAAAAAAAAAEDAgQF/8QAJBEBAQACAgEFAAIDAAAAAAAAAAECERIxQQMTIVFhIvAyweH/2gAMAwEAAhEDEQA/AOJooIoAJIoIBIIoBAEoJIoAJJIoAJBJIIBJIpIBIIpIAJBFBAJIpJFAXLJzesq2FUsnN6yroCne1J0h2n1uQcnRifWxCEwNLJNhPpIQgM1JJJbTJJJJAJAIqfR9jNWo2m3NxIE5YAnyQFdJeqZyIq7ajR1E+asM5DHbV7G/zQ1xrxqS9yzkK3bVd1ADyU7ORFHa6oesfRA414CE5lIkFwGDYvHdey7l0RnI2zjY48XHyKtUeTNBoLQzB0XgSTN0yMzvQOLl8JLqjOTlnH9EzrAPep2aHojKlT/yt+iBxckCe2k45NJ4AldfZYmDJrRwCkFEIHFyFtgqnKnUP+B30Sr6OqsbefTe1uUuaQJOWa6/7MegsDlxT/CO99niQNObIFOKaUMr1ibLesqz7QKGwc3rKTvMqd7UnQl2PrcjidhQpnPj5KQZIANBGxNv9ClhRQgVnJJIqiYJIpIBBavJQxa6PvEdrHBZS0eThi1UfiN+ZhAdXRQRCFiVDSVtcwhrQJOOPGBC0F5+3NffF4i8Yu9AnBY9S2T4KtqzFxaL4h2MgccFMsCvVc0kOrQRgQL09yTTLS72x4a09kp/yk3cbpmZS3jO2+kvPNYDAL3ySBBbv25q09lSjiDeb6zGxZnqfjeWOWPca6Sjs1YPaHDb8uhSqkZNhYPLgfg3+9T8YXoIWHy3H4Op71P/AHGpk5eUCnFNKTDQsHN6yi4d6Fg5vWU523ip+VJ0DNvrYpgMOtRUx3+SsRq9f0QChQQrChhENmJJJKiRJJJIBK5oZ0V6PxafjCpqxo0/e0/iU/GEB2AJwTWp4SWBZOlvzGdXiWuoK9ka8gumRlillNzRMulWY20VL8DcTkN6h9o01S8DUDhJjCY+uKnLAate9Eahkido2fLrVmm8DC8Ig4CnA9SrerqzXnUT9G2Zb8bv+4htlpa99O7jDhJjpGC1arQWkHIgqtZagAg7J1i0NCht1uBF1mJOEjp2Deuf/Hdq2WUskngNBHVcOnvC01V0dZ7jIOZxPFWlvCaxjEJYnLgfg6nGn/uNW4Fictx+DqcWf7jVoOWlNKcU0pJr9g5vWVK9qj0fzesqaoPPuU72rOjae3j5BTgavX9FFSyPHyUpy6/JIHEKCFO3NRwgMhJJJVSJJJJAJTWMxUYf7bT2OChUlA6w4jvQHZGp6YxSBKLUESkqltsbXkEsDoG0kR2JwqjFlh73XwL8RlIiN/BPhv8AXf6mqD/8tn9VS6xKmZo9oyp0hh+0Zxw3rdsrOM0Y91LEOqggiMXtwxlKhVs7MQ9k77wJUrLJH6afUwfRPFnO9vU0Kevnan8P06z2lj5uODozjpU6ipMIzM9UKVaZuvAhY3LYfg6n+DxtW00LH5bj8HV4N8bUMuUFAolApML+jhq9alqO81Ho/m9f0Uh2qd7VnQ03CDO/yTvaD5qIjFT2ceSAIeOnsTPacVYeMDwVVIVlpJJKqRJJJIApNMYpIbDwKA7RSyUiis+Q4BTLMXoIlUqlvuucC3AYSDmdT/v8knW7B5aOawuxzncQMlvjWNxbTgs9mkDGLZ4ZHF2RkgnVGG85pzba6TqGBOUzgW9GeJw6E+NLlF1OVL7U+SPZnCdp2AnYOj5hL7S8gQwiYzBwxEjsnsRxo2tpwVCnXqEjULROOBy68loBGtDZzFkcuP8A1KvBvjatimMVl8u2/hKvujxtSDkRTU4pqTDR0dzev6KU7VFo7mnj5BSn6qd7VnQRifWxWLOPLvUAzKsWYeutZOH1OaVTV2qNU8PNU4TgrKSSSVUSSSSQBQOR4FFA5HgUB2aycxvujuUb7XBcMMMIxB/TrE5BuPy27JbFzG+63uCsLONXsUHWwwIZmRnM5tnADPW37EG2t8iWEyRlIjWcO4BWaznXhEx0CZM4gnYI9bFCa9SMGdoOOE9+HzWuU+h7dvkKdqcc6Z5l7bnAIZJAxx+RTrLXeXQ5sDHWgj9RjMbgM96Xtak83bt26xyx3Ql7SoWHVh0kbMruBic5wzT5T6L279oqdarhLZOrJjCDzj0ET8ipadWrdEtBMDHLGGzOOGbh1Ik1C12ABmG47CYmcdmKAdVDcYwABiCTGZHrajl+D2/1DerSDGwSMImXbzI/Spgau7YRAu4nVxz95MZ7UxOA1Tu2tnpnnfJaDU+X4zlhrydYpht7nQJjKdqocvh+Fq+5/wAgtWyN1gs7+ITYs1X4fmEE4yU1OKassNLRvNPveQUu09aj0XzT73kFK8YlSvas6N2qegcVCBn62Kegkac80qlAVx3NKoynBWUigiqokkkkgEhv4FFDegOz6P8Ay2e43whWYVbRn5VP3GeEK0Qpx000lYVTlVQGH3h4M/mt1+R4FcxrWiBkM92I3Yn1gqSJ5PVjlhQx1auH9lv/AGUtm5U0nmAyp0SGieGsvLWqzuF0lurUALSMTB2cVapUhALSA7cQYw3RtSauOvnw9D/5Iz9jxsxu/VO/8kYP0PxyyXlbYw84OBJwEA9gBCcaDm3WuOu6Ddjft4o+WY9XQ02HVW0rjgXTBJEYCfJbDF5TRVkeK7HvOMkAdF0r1bUY3ZLdg544rO/iIPw9b4RWjYRrjiqn8S6cUa3wSfktE4gU1OKCTDS0VzT73kFK44niVHonmn3vILT9kIyGW5SvauM+GeDn62KWg8A5q02kMcBmNg3IVGDcOwb0j0hdVEHEKrPSr13BMhMqwQkkElVIkkkkAU0bU5AbUB2jRg+6p+4zwhWiFX0V+TT+GzwhWSFLF10whcn0hUl0bMtg7l1khcgtAkk9KrEcmx9qdVpsD82c0jCcMAY4Itq3Tiemf5ptlrhrMr0OkAZ4jKd096h9tfLjjzsjmBCNDfwNR8unccM9h3LSs9tl9592+GxTAbAMmDjsWVRrgOdqk49GAVkgEC6Bln9PkgbamiqpNeneMmSP9Dst69i1eF0M0/aaUxAmP8rl7pqWM1C3tbsPPHEJv8VGRRqfA/4o2PnDipv4qCaDz/8AMfAtF5cBKYU8ppSYaWieafe8gthowHBZGieafe8gtVpw6lLLtbHpIwZ8R3FMrDDrUlHbxHcULQMOsJGrsy7UyU+gFHJThMAJJBFVRBJJFAJAbUUBtQHbNEj7ml8NnhCskKDRP5FL4bPAFZIUcXZekcYrj1U58SuxwuNvzdxPeqxHM2hVjAzHRn1LUoWjVOEwQZ3gfyWTTp3iABiVpv0bUDG3wAP0gxkcTJ7PmntjHfg+6XTOqAdUAYlx2K7QpBsAmduBnAqazzfc52s4mQcA7AQAMMDGxQ1yG5C7rSJiY3d6nllu6jXFa0c8C00rs4kgz7pXtWrxGiNa0U3bnbTvByC9uFvEtLNkOsOKl/iV/wCu/wDuzvAVBQOIU38QcbK7+7vH+krZeXAymlOKBWWGlonmn3vILYaNX10rK0UBDuPkFqNcIj1tUsu1sOkln28R3FK1HDsQpfq4+RQtfN6x3JGis4y9b1FCls5y9b1FeTJ58IlIJFVRJJJJAJAbUUBtQHcNED7il8On4ArJUGiPyKXwqfgCdbrSKbbxGEgGNgJxPUMepQxdt6R1bUxrrpMGAcjEEkDHLYVS+zWY/oo4x+lky7FuG8pOtlJ2s4ODrusJdgGi8QYMYB0z04JrHUccCLkviXQPZRiADE809KqnT22azh2DaIdJAhrAZ2jjj80S2icxTkYYhoIgxt2SoW1aWu4NN5l55GOYcCYxjMNMfzQd7HEOaQcbwl+Za15nKDzewJsJXNoBxaW0wWiTLAAMtpEfqHakbPZ55tHMDJmZyHFMNSi506150Y64xutdIxwIAbj0KIGhhAIOodW8dktHCG/IdCZLpZREECmCMQdUR0jtU7VmxQOEHID9ZJBGr3qxZ7Yww1s7AJB/aCMT0HamS/TzUvLB02R3wangKgYUeULpsr/h1PAUDy4YUEUEk2pojmu6StJzsPXSs3RQ1TxVt9MY4BSy7Wx6W7O7nT0eaFqdq9Y7lVfTG4ZDzQbSG5I0lF2Xram4eioX08etK6NyZMcJJNRKqiCSKSASaE5NagO6aIH3FL4VPwBWHBQ6JH3FL4dPwBWCFz4u69ISwbh2KMsG4diFuY8gezIBBkzhIH6ctpjqlV6baodjdLS4k9AgYd6rE6riu4PIuC6HlpIpu5kCI35no3Ska7zeNwEXnjFjgYAEEtOYz4gBCK4wGJ1jJyzbdjHjuUxdW2Nbt3RgMNu+P5LTCvVtDob92MWtJljjdJOP+WBhniNymsTr03qYbl+mN4gk54AH/EgTWnACOmP27db93Hb0JVzV1YmYdei5E7IDsZ27t+eDZWzSbhqjsHrYEz2LQZutkZGBIwjuAVf76GzP9HMXMMDfmc+rerhCATUtMY2ep7j/AAlJqWkfyH+67wlMnDQgk3IJJJtXRXN9dKuk5qjovL10q6c1LLtXHonnLh5lKmU0/TvRppGD8yo0+qcUutMMVqSQRKqiCSKSABTWpzk0beCA7xoofcUvhU/AFYcodFj7il8On4ApyuaO+oyFGQpXJhVYnURQTymrUYpqBTigU2SKaU5ApkACVtH3L/dd4SiEbT+U/wB09xQThTcggUhkEihNo6Jdzhw81fdmsaw1IeOnDtyWy4qeU+VMeg+g70aZxKY093mnU+ceH1WWhrDFNTq3r5JkoDHASKcwJrgqpEkigUA0pAZ8EUZTJ3nRg+5pfDZ4AvK8qqz/AGr2Gq9jA2mWtaYm9Mk7TiIXrNHD7ml8NnhCpaRa32ovFoNyAXNYSJvA4uxg4YLnwuq7c5bPhQ5MWtzhUY95f7Mthxibrm80kZxB7Vi6V5RPL3hhcA0OcADGo2JdO87u9ek0TZaYbUY1rLrsw1rWgyC0zdPR815LSehXU6jsgHBzWl0uDqbthN4a0AZdO9Gd8jCWTXlr8l9OGsSx5kxLDkTHOB6cvnuVLlDbbtSqLzhAbdiYktG4+sU7kvoo370EMabwcIF5+OG3ABxyMfNZ/K2yudaXRGIbnhOqMicJ6OCrhfKecvTS5PW6/VaLziC0nG9GWMT0nKVuUbdee5sDAxg6cZcLpwEO1SYx2rynJOzObaAZkXHDZLTGAMda9VVsQmQ05kgtJaZc4uON4bSf8x3la3tiSyANKMLonCTrS27AaHE55Q4KWrbWAEhzCbt4C8MRs7VWFjAaG+zcABAgzAho/dnqN7EmWAZQ5skuLpEyRDscRjimS3Z7Q183TMGD0FTv5j/dPcsfQlhdTc8nbA4wSZPatluTh/Zd3IHlwcZBIooISAFbt7I9APasJW2VHQMdizlNtY3TRae5PpHWPBZvtnep+qTa7gf5lZ4tcmnUTJVD7U5D7SfUfRHEcoip5IZlSOYAcJI6cE5rJyC1tnVRIQrH2d37T2FD7O7Y1x6ijcHGqqcFYbYH7o4qRmj3HDacBGOaOU+xxv07jo8fc0/hs8IUrmo2KiRTYDmGNByzDQpDTK5pXdpXu9CZUYDgQCOlWCwqNzFuVmxAQq1eyMdi5jTOcgGVcc1REKkTqrSsVNhlrAD0CFMU4hNIWozQKBTk1NkE6n5HuTUgUycNupt1TuCaWoTqG6rIUd1TBKg1BPhCEAxBPIShAbrqLNjQmudGQhSVlSqFcuO69DPUegsdEGm09Ce6zryjbS9pwcR1rY0XbXu5ziexT9T0Mp87LD18crrS66zBPsVENqMO57D2OBVmMEmsEqMzq1xj27dMxhq9gSOmvd+S8RV0dT2Njg5w7iqVeytGReOFSp/2W8eF/v8A1PK5R0RulwdykNt9YrmNjJNZjb9SC4Aj2j9/FaXLC1PpMZ7N7xLiDLnOwj+0SqcZykifufFte2dpAepTDbhvXIhpuv8A1h7G/RWbPpquf6Q9jfoumenpL3dup/ahvCH2gb2rntHSVU5vPy+iu0rW/wDcU9FbXthV6Wo3j0dq8vYq7jMlSVbQ6c052zt6PHcO1Ag/t+a8/Tru3lWG1TvPamztzPSNC5Uc0YQ4jsOCrEK5pX81/vO7yqqbFNCeAgnIBQkikgAknEIQ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4588" name="AutoShape 12" descr="data:image/jpeg;base64,/9j/4AAQSkZJRgABAQAAAQABAAD/2wCEAAkGBxQTEhUUEhQUFRQUFRUUFBQUFBUUFBQUFBQXFxQUFBUYHCggGBolHBQUITEhJSkrLi4uFx8zODMsNygtLiwBCgoKDg0OGhAQGiwmHCQsLCwsLCwsLCwsLCwsLCwsLCwsLCwsLCwsLCwsLCwsLCwsLCwsLCwsLCwsLCwsLCwsLP/AABEIAPsAyQMBIgACEQEDEQH/xAAbAAABBQEBAAAAAAAAAAAAAAABAAIDBAUHBv/EAEUQAAEDAQQFCQUGAgoDAQAAAAEAAhEDBBIhMQUiQVFxBjJhgZGxssHwE3JzodEUIyQzQlIH4UNTYnSCkqKzwtIWNGQV/8QAGQEAAwEBAQAAAAAAAAAAAAAAAAEDAgQF/8QAJBEBAQACAgEFAAIDAAAAAAAAAAECERIxQQMTIVFhIvAyweH/2gAMAwEAAhEDEQA/AOJooIoAJIoIBIIoBAEoJIoAJJIoAJBJIIBJIpIBIIpIAJBFBAJIpJFAXLJzesq2FUsnN6yroCne1J0h2n1uQcnRifWxCEwNLJNhPpIQgM1JJJbTJJJJAJAIqfR9jNWo2m3NxIE5YAnyQFdJeqZyIq7ajR1E+asM5DHbV7G/zQ1xrxqS9yzkK3bVd1ADyU7ORFHa6oesfRA414CE5lIkFwGDYvHdey7l0RnI2zjY48XHyKtUeTNBoLQzB0XgSTN0yMzvQOLl8JLqjOTlnH9EzrAPep2aHojKlT/yt+iBxckCe2k45NJ4AldfZYmDJrRwCkFEIHFyFtgqnKnUP+B30Sr6OqsbefTe1uUuaQJOWa6/7MegsDlxT/CO99niQNObIFOKaUMr1ibLesqz7QKGwc3rKTvMqd7UnQl2PrcjidhQpnPj5KQZIANBGxNv9ClhRQgVnJJIqiYJIpIBBavJQxa6PvEdrHBZS0eThi1UfiN+ZhAdXRQRCFiVDSVtcwhrQJOOPGBC0F5+3NffF4i8Yu9AnBY9S2T4KtqzFxaL4h2MgccFMsCvVc0kOrQRgQL09yTTLS72x4a09kp/yk3cbpmZS3jO2+kvPNYDAL3ySBBbv25q09lSjiDeb6zGxZnqfjeWOWPca6Sjs1YPaHDb8uhSqkZNhYPLgfg3+9T8YXoIWHy3H4Op71P/AHGpk5eUCnFNKTDQsHN6yi4d6Fg5vWU523ip+VJ0DNvrYpgMOtRUx3+SsRq9f0QChQQrChhENmJJJKiRJJJIBK5oZ0V6PxafjCpqxo0/e0/iU/GEB2AJwTWp4SWBZOlvzGdXiWuoK9ka8gumRlillNzRMulWY20VL8DcTkN6h9o01S8DUDhJjCY+uKnLAate9Eahkido2fLrVmm8DC8Ig4CnA9SrerqzXnUT9G2Zb8bv+4htlpa99O7jDhJjpGC1arQWkHIgqtZagAg7J1i0NCht1uBF1mJOEjp2Deuf/Hdq2WUskngNBHVcOnvC01V0dZ7jIOZxPFWlvCaxjEJYnLgfg6nGn/uNW4Fictx+DqcWf7jVoOWlNKcU0pJr9g5vWVK9qj0fzesqaoPPuU72rOjae3j5BTgavX9FFSyPHyUpy6/JIHEKCFO3NRwgMhJJJVSJJJJAJTWMxUYf7bT2OChUlA6w4jvQHZGp6YxSBKLUESkqltsbXkEsDoG0kR2JwqjFlh73XwL8RlIiN/BPhv8AXf6mqD/8tn9VS6xKmZo9oyp0hh+0Zxw3rdsrOM0Y91LEOqggiMXtwxlKhVs7MQ9k77wJUrLJH6afUwfRPFnO9vU0Kevnan8P06z2lj5uODozjpU6ipMIzM9UKVaZuvAhY3LYfg6n+DxtW00LH5bj8HV4N8bUMuUFAolApML+jhq9alqO81Ho/m9f0Uh2qd7VnQ03CDO/yTvaD5qIjFT2ceSAIeOnsTPacVYeMDwVVIVlpJJKqRJJJIApNMYpIbDwKA7RSyUiis+Q4BTLMXoIlUqlvuucC3AYSDmdT/v8knW7B5aOawuxzncQMlvjWNxbTgs9mkDGLZ4ZHF2RkgnVGG85pzba6TqGBOUzgW9GeJw6E+NLlF1OVL7U+SPZnCdp2AnYOj5hL7S8gQwiYzBwxEjsnsRxo2tpwVCnXqEjULROOBy68loBGtDZzFkcuP8A1KvBvjatimMVl8u2/hKvujxtSDkRTU4pqTDR0dzev6KU7VFo7mnj5BSn6qd7VnQRifWxWLOPLvUAzKsWYeutZOH1OaVTV2qNU8PNU4TgrKSSSVUSSSSQBQOR4FFA5HgUB2aycxvujuUb7XBcMMMIxB/TrE5BuPy27JbFzG+63uCsLONXsUHWwwIZmRnM5tnADPW37EG2t8iWEyRlIjWcO4BWaznXhEx0CZM4gnYI9bFCa9SMGdoOOE9+HzWuU+h7dvkKdqcc6Z5l7bnAIZJAxx+RTrLXeXQ5sDHWgj9RjMbgM96Xtak83bt26xyx3Ql7SoWHVh0kbMruBic5wzT5T6L279oqdarhLZOrJjCDzj0ET8ipadWrdEtBMDHLGGzOOGbh1Ik1C12ABmG47CYmcdmKAdVDcYwABiCTGZHrajl+D2/1DerSDGwSMImXbzI/Spgau7YRAu4nVxz95MZ7UxOA1Tu2tnpnnfJaDU+X4zlhrydYpht7nQJjKdqocvh+Fq+5/wAgtWyN1gs7+ITYs1X4fmEE4yU1OKassNLRvNPveQUu09aj0XzT73kFK8YlSvas6N2qegcVCBn62Kegkac80qlAVx3NKoynBWUigiqokkkkgEhv4FFDegOz6P8Ay2e43whWYVbRn5VP3GeEK0Qpx000lYVTlVQGH3h4M/mt1+R4FcxrWiBkM92I3Yn1gqSJ5PVjlhQx1auH9lv/AGUtm5U0nmAyp0SGieGsvLWqzuF0lurUALSMTB2cVapUhALSA7cQYw3RtSauOvnw9D/5Iz9jxsxu/VO/8kYP0PxyyXlbYw84OBJwEA9gBCcaDm3WuOu6Ddjft4o+WY9XQ02HVW0rjgXTBJEYCfJbDF5TRVkeK7HvOMkAdF0r1bUY3ZLdg544rO/iIPw9b4RWjYRrjiqn8S6cUa3wSfktE4gU1OKCTDS0VzT73kFK44niVHonmn3vILT9kIyGW5SvauM+GeDn62KWg8A5q02kMcBmNg3IVGDcOwb0j0hdVEHEKrPSr13BMhMqwQkkElVIkkkkAU0bU5AbUB2jRg+6p+4zwhWiFX0V+TT+GzwhWSFLF10whcn0hUl0bMtg7l1khcgtAkk9KrEcmx9qdVpsD82c0jCcMAY4Itq3Tiemf5ptlrhrMr0OkAZ4jKd096h9tfLjjzsjmBCNDfwNR8unccM9h3LSs9tl9592+GxTAbAMmDjsWVRrgOdqk49GAVkgEC6Bln9PkgbamiqpNeneMmSP9Dst69i1eF0M0/aaUxAmP8rl7pqWM1C3tbsPPHEJv8VGRRqfA/4o2PnDipv4qCaDz/8AMfAtF5cBKYU8ppSYaWieafe8gthowHBZGieafe8gtVpw6lLLtbHpIwZ8R3FMrDDrUlHbxHcULQMOsJGrsy7UyU+gFHJThMAJJBFVRBJJFAJAbUUBtQHbNEj7ml8NnhCskKDRP5FL4bPAFZIUcXZekcYrj1U58SuxwuNvzdxPeqxHM2hVjAzHRn1LUoWjVOEwQZ3gfyWTTp3iABiVpv0bUDG3wAP0gxkcTJ7PmntjHfg+6XTOqAdUAYlx2K7QpBsAmduBnAqazzfc52s4mQcA7AQAMMDGxQ1yG5C7rSJiY3d6nllu6jXFa0c8C00rs4kgz7pXtWrxGiNa0U3bnbTvByC9uFvEtLNkOsOKl/iV/wCu/wDuzvAVBQOIU38QcbK7+7vH+krZeXAymlOKBWWGlonmn3vILYaNX10rK0UBDuPkFqNcIj1tUsu1sOkln28R3FK1HDsQpfq4+RQtfN6x3JGis4y9b1FCls5y9b1FeTJ58IlIJFVRJJJJAJAbUUBtQHcNED7il8On4ArJUGiPyKXwqfgCdbrSKbbxGEgGNgJxPUMepQxdt6R1bUxrrpMGAcjEEkDHLYVS+zWY/oo4x+lky7FuG8pOtlJ2s4ODrusJdgGi8QYMYB0z04JrHUccCLkviXQPZRiADE809KqnT22azh2DaIdJAhrAZ2jjj80S2icxTkYYhoIgxt2SoW1aWu4NN5l55GOYcCYxjMNMfzQd7HEOaQcbwl+Za15nKDzewJsJXNoBxaW0wWiTLAAMtpEfqHakbPZ55tHMDJmZyHFMNSi506150Y64xutdIxwIAbj0KIGhhAIOodW8dktHCG/IdCZLpZREECmCMQdUR0jtU7VmxQOEHID9ZJBGr3qxZ7Yww1s7AJB/aCMT0HamS/TzUvLB02R3wangKgYUeULpsr/h1PAUDy4YUEUEk2pojmu6StJzsPXSs3RQ1TxVt9MY4BSy7Wx6W7O7nT0eaFqdq9Y7lVfTG4ZDzQbSG5I0lF2Xram4eioX08etK6NyZMcJJNRKqiCSKSASaE5NagO6aIH3FL4VPwBWHBQ6JH3FL4dPwBWCFz4u69ISwbh2KMsG4diFuY8gezIBBkzhIH6ctpjqlV6baodjdLS4k9AgYd6rE6riu4PIuC6HlpIpu5kCI35no3Ska7zeNwEXnjFjgYAEEtOYz4gBCK4wGJ1jJyzbdjHjuUxdW2Nbt3RgMNu+P5LTCvVtDob92MWtJljjdJOP+WBhniNymsTr03qYbl+mN4gk54AH/EgTWnACOmP27db93Hb0JVzV1YmYdei5E7IDsZ27t+eDZWzSbhqjsHrYEz2LQZutkZGBIwjuAVf76GzP9HMXMMDfmc+rerhCATUtMY2ep7j/AAlJqWkfyH+67wlMnDQgk3IJJJtXRXN9dKuk5qjovL10q6c1LLtXHonnLh5lKmU0/TvRppGD8yo0+qcUutMMVqSQRKqiCSKSABTWpzk0beCA7xoofcUvhU/AFYcodFj7il8On4ApyuaO+oyFGQpXJhVYnURQTymrUYpqBTigU2SKaU5ApkACVtH3L/dd4SiEbT+U/wB09xQThTcggUhkEihNo6Jdzhw81fdmsaw1IeOnDtyWy4qeU+VMeg+g70aZxKY093mnU+ceH1WWhrDFNTq3r5JkoDHASKcwJrgqpEkigUA0pAZ8EUZTJ3nRg+5pfDZ4AvK8qqz/AGr2Gq9jA2mWtaYm9Mk7TiIXrNHD7ml8NnhCpaRa32ovFoNyAXNYSJvA4uxg4YLnwuq7c5bPhQ5MWtzhUY95f7Mthxibrm80kZxB7Vi6V5RPL3hhcA0OcADGo2JdO87u9ek0TZaYbUY1rLrsw1rWgyC0zdPR815LSehXU6jsgHBzWl0uDqbthN4a0AZdO9Gd8jCWTXlr8l9OGsSx5kxLDkTHOB6cvnuVLlDbbtSqLzhAbdiYktG4+sU7kvoo370EMabwcIF5+OG3ABxyMfNZ/K2yudaXRGIbnhOqMicJ6OCrhfKecvTS5PW6/VaLziC0nG9GWMT0nKVuUbdee5sDAxg6cZcLpwEO1SYx2rynJOzObaAZkXHDZLTGAMda9VVsQmQ05kgtJaZc4uON4bSf8x3la3tiSyANKMLonCTrS27AaHE55Q4KWrbWAEhzCbt4C8MRs7VWFjAaG+zcABAgzAho/dnqN7EmWAZQ5skuLpEyRDscRjimS3Z7Q183TMGD0FTv5j/dPcsfQlhdTc8nbA4wSZPatluTh/Zd3IHlwcZBIooISAFbt7I9APasJW2VHQMdizlNtY3TRae5PpHWPBZvtnep+qTa7gf5lZ4tcmnUTJVD7U5D7SfUfRHEcoip5IZlSOYAcJI6cE5rJyC1tnVRIQrH2d37T2FD7O7Y1x6ijcHGqqcFYbYH7o4qRmj3HDacBGOaOU+xxv07jo8fc0/hs8IUrmo2KiRTYDmGNByzDQpDTK5pXdpXu9CZUYDgQCOlWCwqNzFuVmxAQq1eyMdi5jTOcgGVcc1REKkTqrSsVNhlrAD0CFMU4hNIWozQKBTk1NkE6n5HuTUgUycNupt1TuCaWoTqG6rIUd1TBKg1BPhCEAxBPIShAbrqLNjQmudGQhSVlSqFcuO69DPUegsdEGm09Ce6zryjbS9pwcR1rY0XbXu5ziexT9T0Mp87LD18crrS66zBPsVENqMO57D2OBVmMEmsEqMzq1xj27dMxhq9gSOmvd+S8RV0dT2Njg5w7iqVeytGReOFSp/2W8eF/v8A1PK5R0RulwdykNt9YrmNjJNZjb9SC4Aj2j9/FaXLC1PpMZ7N7xLiDLnOwj+0SqcZykifufFte2dpAepTDbhvXIhpuv8A1h7G/RWbPpquf6Q9jfoumenpL3dup/ahvCH2gb2rntHSVU5vPy+iu0rW/wDcU9FbXthV6Wo3j0dq8vYq7jMlSVbQ6c052zt6PHcO1Ag/t+a8/Tru3lWG1TvPamztzPSNC5Uc0YQ4jsOCrEK5pX81/vO7yqqbFNCeAgnIBQkikgAknEIQ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4590" name="AutoShape 14" descr="data:image/jpeg;base64,/9j/4AAQSkZJRgABAQAAAQABAAD/2wCEAAkGBxQTEhUUEhQUFRQUFRUUFBQUFBUUFBQUFBQXFxQUFBUYHCggGBolHBQUITEhJSkrLi4uFx8zODMsNygtLiwBCgoKDg0OGhAQGiwmHCQsLCwsLCwsLCwsLCwsLCwsLCwsLCwsLCwsLCwsLCwsLCwsLCwsLCwsLCwsLCwsLCwsLP/AABEIAPsAyQMBIgACEQEDEQH/xAAbAAABBQEBAAAAAAAAAAAAAAABAAIDBAUHBv/EAEUQAAEDAQQFCQUGAgoDAQAAAAEAAhEDBBIhMQUiQVFxBjJhgZGxssHwE3JzodEUIyQzQlIH4UNTYnSCkqKzwtIWNGQV/8QAGQEAAwEBAQAAAAAAAAAAAAAAAAEDAgQF/8QAJBEBAQACAgEFAAIDAAAAAAAAAAECERIxQQMTIVFhIvAyweH/2gAMAwEAAhEDEQA/AOJooIoAJIoIBIIoBAEoJIoAJJIoAJBJIIBJIpIBIIpIAJBFBAJIpJFAXLJzesq2FUsnN6yroCne1J0h2n1uQcnRifWxCEwNLJNhPpIQgM1JJJbTJJJJAJAIqfR9jNWo2m3NxIE5YAnyQFdJeqZyIq7ajR1E+asM5DHbV7G/zQ1xrxqS9yzkK3bVd1ADyU7ORFHa6oesfRA414CE5lIkFwGDYvHdey7l0RnI2zjY48XHyKtUeTNBoLQzB0XgSTN0yMzvQOLl8JLqjOTlnH9EzrAPep2aHojKlT/yt+iBxckCe2k45NJ4AldfZYmDJrRwCkFEIHFyFtgqnKnUP+B30Sr6OqsbefTe1uUuaQJOWa6/7MegsDlxT/CO99niQNObIFOKaUMr1ibLesqz7QKGwc3rKTvMqd7UnQl2PrcjidhQpnPj5KQZIANBGxNv9ClhRQgVnJJIqiYJIpIBBavJQxa6PvEdrHBZS0eThi1UfiN+ZhAdXRQRCFiVDSVtcwhrQJOOPGBC0F5+3NffF4i8Yu9AnBY9S2T4KtqzFxaL4h2MgccFMsCvVc0kOrQRgQL09yTTLS72x4a09kp/yk3cbpmZS3jO2+kvPNYDAL3ySBBbv25q09lSjiDeb6zGxZnqfjeWOWPca6Sjs1YPaHDb8uhSqkZNhYPLgfg3+9T8YXoIWHy3H4Op71P/AHGpk5eUCnFNKTDQsHN6yi4d6Fg5vWU523ip+VJ0DNvrYpgMOtRUx3+SsRq9f0QChQQrChhENmJJJKiRJJJIBK5oZ0V6PxafjCpqxo0/e0/iU/GEB2AJwTWp4SWBZOlvzGdXiWuoK9ka8gumRlillNzRMulWY20VL8DcTkN6h9o01S8DUDhJjCY+uKnLAate9Eahkido2fLrVmm8DC8Ig4CnA9SrerqzXnUT9G2Zb8bv+4htlpa99O7jDhJjpGC1arQWkHIgqtZagAg7J1i0NCht1uBF1mJOEjp2Deuf/Hdq2WUskngNBHVcOnvC01V0dZ7jIOZxPFWlvCaxjEJYnLgfg6nGn/uNW4Fictx+DqcWf7jVoOWlNKcU0pJr9g5vWVK9qj0fzesqaoPPuU72rOjae3j5BTgavX9FFSyPHyUpy6/JIHEKCFO3NRwgMhJJJVSJJJJAJTWMxUYf7bT2OChUlA6w4jvQHZGp6YxSBKLUESkqltsbXkEsDoG0kR2JwqjFlh73XwL8RlIiN/BPhv8AXf6mqD/8tn9VS6xKmZo9oyp0hh+0Zxw3rdsrOM0Y91LEOqggiMXtwxlKhVs7MQ9k77wJUrLJH6afUwfRPFnO9vU0Kevnan8P06z2lj5uODozjpU6ipMIzM9UKVaZuvAhY3LYfg6n+DxtW00LH5bj8HV4N8bUMuUFAolApML+jhq9alqO81Ho/m9f0Uh2qd7VnQ03CDO/yTvaD5qIjFT2ceSAIeOnsTPacVYeMDwVVIVlpJJKqRJJJIApNMYpIbDwKA7RSyUiis+Q4BTLMXoIlUqlvuucC3AYSDmdT/v8knW7B5aOawuxzncQMlvjWNxbTgs9mkDGLZ4ZHF2RkgnVGG85pzba6TqGBOUzgW9GeJw6E+NLlF1OVL7U+SPZnCdp2AnYOj5hL7S8gQwiYzBwxEjsnsRxo2tpwVCnXqEjULROOBy68loBGtDZzFkcuP8A1KvBvjatimMVl8u2/hKvujxtSDkRTU4pqTDR0dzev6KU7VFo7mnj5BSn6qd7VnQRifWxWLOPLvUAzKsWYeutZOH1OaVTV2qNU8PNU4TgrKSSSVUSSSSQBQOR4FFA5HgUB2aycxvujuUb7XBcMMMIxB/TrE5BuPy27JbFzG+63uCsLONXsUHWwwIZmRnM5tnADPW37EG2t8iWEyRlIjWcO4BWaznXhEx0CZM4gnYI9bFCa9SMGdoOOE9+HzWuU+h7dvkKdqcc6Z5l7bnAIZJAxx+RTrLXeXQ5sDHWgj9RjMbgM96Xtak83bt26xyx3Ql7SoWHVh0kbMruBic5wzT5T6L279oqdarhLZOrJjCDzj0ET8ipadWrdEtBMDHLGGzOOGbh1Ik1C12ABmG47CYmcdmKAdVDcYwABiCTGZHrajl+D2/1DerSDGwSMImXbzI/Spgau7YRAu4nVxz95MZ7UxOA1Tu2tnpnnfJaDU+X4zlhrydYpht7nQJjKdqocvh+Fq+5/wAgtWyN1gs7+ITYs1X4fmEE4yU1OKassNLRvNPveQUu09aj0XzT73kFK8YlSvas6N2qegcVCBn62Kegkac80qlAVx3NKoynBWUigiqokkkkgEhv4FFDegOz6P8Ay2e43whWYVbRn5VP3GeEK0Qpx000lYVTlVQGH3h4M/mt1+R4FcxrWiBkM92I3Yn1gqSJ5PVjlhQx1auH9lv/AGUtm5U0nmAyp0SGieGsvLWqzuF0lurUALSMTB2cVapUhALSA7cQYw3RtSauOvnw9D/5Iz9jxsxu/VO/8kYP0PxyyXlbYw84OBJwEA9gBCcaDm3WuOu6Ddjft4o+WY9XQ02HVW0rjgXTBJEYCfJbDF5TRVkeK7HvOMkAdF0r1bUY3ZLdg544rO/iIPw9b4RWjYRrjiqn8S6cUa3wSfktE4gU1OKCTDS0VzT73kFK44niVHonmn3vILT9kIyGW5SvauM+GeDn62KWg8A5q02kMcBmNg3IVGDcOwb0j0hdVEHEKrPSr13BMhMqwQkkElVIkkkkAU0bU5AbUB2jRg+6p+4zwhWiFX0V+TT+GzwhWSFLF10whcn0hUl0bMtg7l1khcgtAkk9KrEcmx9qdVpsD82c0jCcMAY4Itq3Tiemf5ptlrhrMr0OkAZ4jKd096h9tfLjjzsjmBCNDfwNR8unccM9h3LSs9tl9592+GxTAbAMmDjsWVRrgOdqk49GAVkgEC6Bln9PkgbamiqpNeneMmSP9Dst69i1eF0M0/aaUxAmP8rl7pqWM1C3tbsPPHEJv8VGRRqfA/4o2PnDipv4qCaDz/8AMfAtF5cBKYU8ppSYaWieafe8gthowHBZGieafe8gtVpw6lLLtbHpIwZ8R3FMrDDrUlHbxHcULQMOsJGrsy7UyU+gFHJThMAJJBFVRBJJFAJAbUUBtQHbNEj7ml8NnhCskKDRP5FL4bPAFZIUcXZekcYrj1U58SuxwuNvzdxPeqxHM2hVjAzHRn1LUoWjVOEwQZ3gfyWTTp3iABiVpv0bUDG3wAP0gxkcTJ7PmntjHfg+6XTOqAdUAYlx2K7QpBsAmduBnAqazzfc52s4mQcA7AQAMMDGxQ1yG5C7rSJiY3d6nllu6jXFa0c8C00rs4kgz7pXtWrxGiNa0U3bnbTvByC9uFvEtLNkOsOKl/iV/wCu/wDuzvAVBQOIU38QcbK7+7vH+krZeXAymlOKBWWGlonmn3vILYaNX10rK0UBDuPkFqNcIj1tUsu1sOkln28R3FK1HDsQpfq4+RQtfN6x3JGis4y9b1FCls5y9b1FeTJ58IlIJFVRJJJJAJAbUUBtQHcNED7il8On4ArJUGiPyKXwqfgCdbrSKbbxGEgGNgJxPUMepQxdt6R1bUxrrpMGAcjEEkDHLYVS+zWY/oo4x+lky7FuG8pOtlJ2s4ODrusJdgGi8QYMYB0z04JrHUccCLkviXQPZRiADE809KqnT22azh2DaIdJAhrAZ2jjj80S2icxTkYYhoIgxt2SoW1aWu4NN5l55GOYcCYxjMNMfzQd7HEOaQcbwl+Za15nKDzewJsJXNoBxaW0wWiTLAAMtpEfqHakbPZ55tHMDJmZyHFMNSi506150Y64xutdIxwIAbj0KIGhhAIOodW8dktHCG/IdCZLpZREECmCMQdUR0jtU7VmxQOEHID9ZJBGr3qxZ7Yww1s7AJB/aCMT0HamS/TzUvLB02R3wangKgYUeULpsr/h1PAUDy4YUEUEk2pojmu6StJzsPXSs3RQ1TxVt9MY4BSy7Wx6W7O7nT0eaFqdq9Y7lVfTG4ZDzQbSG5I0lF2Xram4eioX08etK6NyZMcJJNRKqiCSKSASaE5NagO6aIH3FL4VPwBWHBQ6JH3FL4dPwBWCFz4u69ISwbh2KMsG4diFuY8gezIBBkzhIH6ctpjqlV6baodjdLS4k9AgYd6rE6riu4PIuC6HlpIpu5kCI35no3Ska7zeNwEXnjFjgYAEEtOYz4gBCK4wGJ1jJyzbdjHjuUxdW2Nbt3RgMNu+P5LTCvVtDob92MWtJljjdJOP+WBhniNymsTr03qYbl+mN4gk54AH/EgTWnACOmP27db93Hb0JVzV1YmYdei5E7IDsZ27t+eDZWzSbhqjsHrYEz2LQZutkZGBIwjuAVf76GzP9HMXMMDfmc+rerhCATUtMY2ep7j/AAlJqWkfyH+67wlMnDQgk3IJJJtXRXN9dKuk5qjovL10q6c1LLtXHonnLh5lKmU0/TvRppGD8yo0+qcUutMMVqSQRKqiCSKSABTWpzk0beCA7xoofcUvhU/AFYcodFj7il8On4ApyuaO+oyFGQpXJhVYnURQTymrUYpqBTigU2SKaU5ApkACVtH3L/dd4SiEbT+U/wB09xQThTcggUhkEihNo6Jdzhw81fdmsaw1IeOnDtyWy4qeU+VMeg+g70aZxKY093mnU+ceH1WWhrDFNTq3r5JkoDHASKcwJrgqpEkigUA0pAZ8EUZTJ3nRg+5pfDZ4AvK8qqz/AGr2Gq9jA2mWtaYm9Mk7TiIXrNHD7ml8NnhCpaRa32ovFoNyAXNYSJvA4uxg4YLnwuq7c5bPhQ5MWtzhUY95f7Mthxibrm80kZxB7Vi6V5RPL3hhcA0OcADGo2JdO87u9ek0TZaYbUY1rLrsw1rWgyC0zdPR815LSehXU6jsgHBzWl0uDqbthN4a0AZdO9Gd8jCWTXlr8l9OGsSx5kxLDkTHOB6cvnuVLlDbbtSqLzhAbdiYktG4+sU7kvoo370EMabwcIF5+OG3ABxyMfNZ/K2yudaXRGIbnhOqMicJ6OCrhfKecvTS5PW6/VaLziC0nG9GWMT0nKVuUbdee5sDAxg6cZcLpwEO1SYx2rynJOzObaAZkXHDZLTGAMda9VVsQmQ05kgtJaZc4uON4bSf8x3la3tiSyANKMLonCTrS27AaHE55Q4KWrbWAEhzCbt4C8MRs7VWFjAaG+zcABAgzAho/dnqN7EmWAZQ5skuLpEyRDscRjimS3Z7Q183TMGD0FTv5j/dPcsfQlhdTc8nbA4wSZPatluTh/Zd3IHlwcZBIooISAFbt7I9APasJW2VHQMdizlNtY3TRae5PpHWPBZvtnep+qTa7gf5lZ4tcmnUTJVD7U5D7SfUfRHEcoip5IZlSOYAcJI6cE5rJyC1tnVRIQrH2d37T2FD7O7Y1x6ijcHGqqcFYbYH7o4qRmj3HDacBGOaOU+xxv07jo8fc0/hs8IUrmo2KiRTYDmGNByzDQpDTK5pXdpXu9CZUYDgQCOlWCwqNzFuVmxAQq1eyMdi5jTOcgGVcc1REKkTqrSsVNhlrAD0CFMU4hNIWozQKBTk1NkE6n5HuTUgUycNupt1TuCaWoTqG6rIUd1TBKg1BPhCEAxBPIShAbrqLNjQmudGQhSVlSqFcuO69DPUegsdEGm09Ce6zryjbS9pwcR1rY0XbXu5ziexT9T0Mp87LD18crrS66zBPsVENqMO57D2OBVmMEmsEqMzq1xj27dMxhq9gSOmvd+S8RV0dT2Njg5w7iqVeytGReOFSp/2W8eF/v8A1PK5R0RulwdykNt9YrmNjJNZjb9SC4Aj2j9/FaXLC1PpMZ7N7xLiDLnOwj+0SqcZykifufFte2dpAepTDbhvXIhpuv8A1h7G/RWbPpquf6Q9jfoumenpL3dup/ahvCH2gb2rntHSVU5vPy+iu0rW/wDcU9FbXthV6Wo3j0dq8vYq7jMlSVbQ6c052zt6PHcO1Ag/t+a8/Tru3lWG1TvPamztzPSNC5Uc0YQ4jsOCrEK5pX81/vO7yqqbFNCeAgnIBQkikgAknEIQ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4592" name="AutoShape 16" descr="data:image/jpeg;base64,/9j/4AAQSkZJRgABAQAAAQABAAD/2wCEAAkGBxQTEhUUEhQUFRQUFRUUFBQUFBUUFBQUFBQXFxQUFBUYHCggGBolHBQUITEhJSkrLi4uFx8zODMsNygtLiwBCgoKDg0OGhAQGiwmHCQsLCwsLCwsLCwsLCwsLCwsLCwsLCwsLCwsLCwsLCwsLCwsLCwsLCwsLCwsLCwsLCwsLP/AABEIAPsAyQMBIgACEQEDEQH/xAAbAAABBQEBAAAAAAAAAAAAAAABAAIDBAUHBv/EAEUQAAEDAQQFCQUGAgoDAQAAAAEAAhEDBBIhMQUiQVFxBjJhgZGxssHwE3JzodEUIyQzQlIH4UNTYnSCkqKzwtIWNGQV/8QAGQEAAwEBAQAAAAAAAAAAAAAAAAEDAgQF/8QAJBEBAQACAgEFAAIDAAAAAAAAAAECERIxQQMTIVFhIvAyweH/2gAMAwEAAhEDEQA/AOJooIoAJIoIBIIoBAEoJIoAJJIoAJBJIIBJIpIBIIpIAJBFBAJIpJFAXLJzesq2FUsnN6yroCne1J0h2n1uQcnRifWxCEwNLJNhPpIQgM1JJJbTJJJJAJAIqfR9jNWo2m3NxIE5YAnyQFdJeqZyIq7ajR1E+asM5DHbV7G/zQ1xrxqS9yzkK3bVd1ADyU7ORFHa6oesfRA414CE5lIkFwGDYvHdey7l0RnI2zjY48XHyKtUeTNBoLQzB0XgSTN0yMzvQOLl8JLqjOTlnH9EzrAPep2aHojKlT/yt+iBxckCe2k45NJ4AldfZYmDJrRwCkFEIHFyFtgqnKnUP+B30Sr6OqsbefTe1uUuaQJOWa6/7MegsDlxT/CO99niQNObIFOKaUMr1ibLesqz7QKGwc3rKTvMqd7UnQl2PrcjidhQpnPj5KQZIANBGxNv9ClhRQgVnJJIqiYJIpIBBavJQxa6PvEdrHBZS0eThi1UfiN+ZhAdXRQRCFiVDSVtcwhrQJOOPGBC0F5+3NffF4i8Yu9AnBY9S2T4KtqzFxaL4h2MgccFMsCvVc0kOrQRgQL09yTTLS72x4a09kp/yk3cbpmZS3jO2+kvPNYDAL3ySBBbv25q09lSjiDeb6zGxZnqfjeWOWPca6Sjs1YPaHDb8uhSqkZNhYPLgfg3+9T8YXoIWHy3H4Op71P/AHGpk5eUCnFNKTDQsHN6yi4d6Fg5vWU523ip+VJ0DNvrYpgMOtRUx3+SsRq9f0QChQQrChhENmJJJKiRJJJIBK5oZ0V6PxafjCpqxo0/e0/iU/GEB2AJwTWp4SWBZOlvzGdXiWuoK9ka8gumRlillNzRMulWY20VL8DcTkN6h9o01S8DUDhJjCY+uKnLAate9Eahkido2fLrVmm8DC8Ig4CnA9SrerqzXnUT9G2Zb8bv+4htlpa99O7jDhJjpGC1arQWkHIgqtZagAg7J1i0NCht1uBF1mJOEjp2Deuf/Hdq2WUskngNBHVcOnvC01V0dZ7jIOZxPFWlvCaxjEJYnLgfg6nGn/uNW4Fictx+DqcWf7jVoOWlNKcU0pJr9g5vWVK9qj0fzesqaoPPuU72rOjae3j5BTgavX9FFSyPHyUpy6/JIHEKCFO3NRwgMhJJJVSJJJJAJTWMxUYf7bT2OChUlA6w4jvQHZGp6YxSBKLUESkqltsbXkEsDoG0kR2JwqjFlh73XwL8RlIiN/BPhv8AXf6mqD/8tn9VS6xKmZo9oyp0hh+0Zxw3rdsrOM0Y91LEOqggiMXtwxlKhVs7MQ9k77wJUrLJH6afUwfRPFnO9vU0Kevnan8P06z2lj5uODozjpU6ipMIzM9UKVaZuvAhY3LYfg6n+DxtW00LH5bj8HV4N8bUMuUFAolApML+jhq9alqO81Ho/m9f0Uh2qd7VnQ03CDO/yTvaD5qIjFT2ceSAIeOnsTPacVYeMDwVVIVlpJJKqRJJJIApNMYpIbDwKA7RSyUiis+Q4BTLMXoIlUqlvuucC3AYSDmdT/v8knW7B5aOawuxzncQMlvjWNxbTgs9mkDGLZ4ZHF2RkgnVGG85pzba6TqGBOUzgW9GeJw6E+NLlF1OVL7U+SPZnCdp2AnYOj5hL7S8gQwiYzBwxEjsnsRxo2tpwVCnXqEjULROOBy68loBGtDZzFkcuP8A1KvBvjatimMVl8u2/hKvujxtSDkRTU4pqTDR0dzev6KU7VFo7mnj5BSn6qd7VnQRifWxWLOPLvUAzKsWYeutZOH1OaVTV2qNU8PNU4TgrKSSSVUSSSSQBQOR4FFA5HgUB2aycxvujuUb7XBcMMMIxB/TrE5BuPy27JbFzG+63uCsLONXsUHWwwIZmRnM5tnADPW37EG2t8iWEyRlIjWcO4BWaznXhEx0CZM4gnYI9bFCa9SMGdoOOE9+HzWuU+h7dvkKdqcc6Z5l7bnAIZJAxx+RTrLXeXQ5sDHWgj9RjMbgM96Xtak83bt26xyx3Ql7SoWHVh0kbMruBic5wzT5T6L279oqdarhLZOrJjCDzj0ET8ipadWrdEtBMDHLGGzOOGbh1Ik1C12ABmG47CYmcdmKAdVDcYwABiCTGZHrajl+D2/1DerSDGwSMImXbzI/Spgau7YRAu4nVxz95MZ7UxOA1Tu2tnpnnfJaDU+X4zlhrydYpht7nQJjKdqocvh+Fq+5/wAgtWyN1gs7+ITYs1X4fmEE4yU1OKassNLRvNPveQUu09aj0XzT73kFK8YlSvas6N2qegcVCBn62Kegkac80qlAVx3NKoynBWUigiqokkkkgEhv4FFDegOz6P8Ay2e43whWYVbRn5VP3GeEK0Qpx000lYVTlVQGH3h4M/mt1+R4FcxrWiBkM92I3Yn1gqSJ5PVjlhQx1auH9lv/AGUtm5U0nmAyp0SGieGsvLWqzuF0lurUALSMTB2cVapUhALSA7cQYw3RtSauOvnw9D/5Iz9jxsxu/VO/8kYP0PxyyXlbYw84OBJwEA9gBCcaDm3WuOu6Ddjft4o+WY9XQ02HVW0rjgXTBJEYCfJbDF5TRVkeK7HvOMkAdF0r1bUY3ZLdg544rO/iIPw9b4RWjYRrjiqn8S6cUa3wSfktE4gU1OKCTDS0VzT73kFK44niVHonmn3vILT9kIyGW5SvauM+GeDn62KWg8A5q02kMcBmNg3IVGDcOwb0j0hdVEHEKrPSr13BMhMqwQkkElVIkkkkAU0bU5AbUB2jRg+6p+4zwhWiFX0V+TT+GzwhWSFLF10whcn0hUl0bMtg7l1khcgtAkk9KrEcmx9qdVpsD82c0jCcMAY4Itq3Tiemf5ptlrhrMr0OkAZ4jKd096h9tfLjjzsjmBCNDfwNR8unccM9h3LSs9tl9592+GxTAbAMmDjsWVRrgOdqk49GAVkgEC6Bln9PkgbamiqpNeneMmSP9Dst69i1eF0M0/aaUxAmP8rl7pqWM1C3tbsPPHEJv8VGRRqfA/4o2PnDipv4qCaDz/8AMfAtF5cBKYU8ppSYaWieafe8gthowHBZGieafe8gtVpw6lLLtbHpIwZ8R3FMrDDrUlHbxHcULQMOsJGrsy7UyU+gFHJThMAJJBFVRBJJFAJAbUUBtQHbNEj7ml8NnhCskKDRP5FL4bPAFZIUcXZekcYrj1U58SuxwuNvzdxPeqxHM2hVjAzHRn1LUoWjVOEwQZ3gfyWTTp3iABiVpv0bUDG3wAP0gxkcTJ7PmntjHfg+6XTOqAdUAYlx2K7QpBsAmduBnAqazzfc52s4mQcA7AQAMMDGxQ1yG5C7rSJiY3d6nllu6jXFa0c8C00rs4kgz7pXtWrxGiNa0U3bnbTvByC9uFvEtLNkOsOKl/iV/wCu/wDuzvAVBQOIU38QcbK7+7vH+krZeXAymlOKBWWGlonmn3vILYaNX10rK0UBDuPkFqNcIj1tUsu1sOkln28R3FK1HDsQpfq4+RQtfN6x3JGis4y9b1FCls5y9b1FeTJ58IlIJFVRJJJJAJAbUUBtQHcNED7il8On4ArJUGiPyKXwqfgCdbrSKbbxGEgGNgJxPUMepQxdt6R1bUxrrpMGAcjEEkDHLYVS+zWY/oo4x+lky7FuG8pOtlJ2s4ODrusJdgGi8QYMYB0z04JrHUccCLkviXQPZRiADE809KqnT22azh2DaIdJAhrAZ2jjj80S2icxTkYYhoIgxt2SoW1aWu4NN5l55GOYcCYxjMNMfzQd7HEOaQcbwl+Za15nKDzewJsJXNoBxaW0wWiTLAAMtpEfqHakbPZ55tHMDJmZyHFMNSi506150Y64xutdIxwIAbj0KIGhhAIOodW8dktHCG/IdCZLpZREECmCMQdUR0jtU7VmxQOEHID9ZJBGr3qxZ7Yww1s7AJB/aCMT0HamS/TzUvLB02R3wangKgYUeULpsr/h1PAUDy4YUEUEk2pojmu6StJzsPXSs3RQ1TxVt9MY4BSy7Wx6W7O7nT0eaFqdq9Y7lVfTG4ZDzQbSG5I0lF2Xram4eioX08etK6NyZMcJJNRKqiCSKSASaE5NagO6aIH3FL4VPwBWHBQ6JH3FL4dPwBWCFz4u69ISwbh2KMsG4diFuY8gezIBBkzhIH6ctpjqlV6baodjdLS4k9AgYd6rE6riu4PIuC6HlpIpu5kCI35no3Ska7zeNwEXnjFjgYAEEtOYz4gBCK4wGJ1jJyzbdjHjuUxdW2Nbt3RgMNu+P5LTCvVtDob92MWtJljjdJOP+WBhniNymsTr03qYbl+mN4gk54AH/EgTWnACOmP27db93Hb0JVzV1YmYdei5E7IDsZ27t+eDZWzSbhqjsHrYEz2LQZutkZGBIwjuAVf76GzP9HMXMMDfmc+rerhCATUtMY2ep7j/AAlJqWkfyH+67wlMnDQgk3IJJJtXRXN9dKuk5qjovL10q6c1LLtXHonnLh5lKmU0/TvRppGD8yo0+qcUutMMVqSQRKqiCSKSABTWpzk0beCA7xoofcUvhU/AFYcodFj7il8On4ApyuaO+oyFGQpXJhVYnURQTymrUYpqBTigU2SKaU5ApkACVtH3L/dd4SiEbT+U/wB09xQThTcggUhkEihNo6Jdzhw81fdmsaw1IeOnDtyWy4qeU+VMeg+g70aZxKY093mnU+ceH1WWhrDFNTq3r5JkoDHASKcwJrgqpEkigUA0pAZ8EUZTJ3nRg+5pfDZ4AvK8qqz/AGr2Gq9jA2mWtaYm9Mk7TiIXrNHD7ml8NnhCpaRa32ovFoNyAXNYSJvA4uxg4YLnwuq7c5bPhQ5MWtzhUY95f7Mthxibrm80kZxB7Vi6V5RPL3hhcA0OcADGo2JdO87u9ek0TZaYbUY1rLrsw1rWgyC0zdPR815LSehXU6jsgHBzWl0uDqbthN4a0AZdO9Gd8jCWTXlr8l9OGsSx5kxLDkTHOB6cvnuVLlDbbtSqLzhAbdiYktG4+sU7kvoo370EMabwcIF5+OG3ABxyMfNZ/K2yudaXRGIbnhOqMicJ6OCrhfKecvTS5PW6/VaLziC0nG9GWMT0nKVuUbdee5sDAxg6cZcLpwEO1SYx2rynJOzObaAZkXHDZLTGAMda9VVsQmQ05kgtJaZc4uON4bSf8x3la3tiSyANKMLonCTrS27AaHE55Q4KWrbWAEhzCbt4C8MRs7VWFjAaG+zcABAgzAho/dnqN7EmWAZQ5skuLpEyRDscRjimS3Z7Q183TMGD0FTv5j/dPcsfQlhdTc8nbA4wSZPatluTh/Zd3IHlwcZBIooISAFbt7I9APasJW2VHQMdizlNtY3TRae5PpHWPBZvtnep+qTa7gf5lZ4tcmnUTJVD7U5D7SfUfRHEcoip5IZlSOYAcJI6cE5rJyC1tnVRIQrH2d37T2FD7O7Y1x6ijcHGqqcFYbYH7o4qRmj3HDacBGOaOU+xxv07jo8fc0/hs8IUrmo2KiRTYDmGNByzDQpDTK5pXdpXu9CZUYDgQCOlWCwqNzFuVmxAQq1eyMdi5jTOcgGVcc1REKkTqrSsVNhlrAD0CFMU4hNIWozQKBTk1NkE6n5HuTUgUycNupt1TuCaWoTqG6rIUd1TBKg1BPhCEAxBPIShAbrqLNjQmudGQhSVlSqFcuO69DPUegsdEGm09Ce6zryjbS9pwcR1rY0XbXu5ziexT9T0Mp87LD18crrS66zBPsVENqMO57D2OBVmMEmsEqMzq1xj27dMxhq9gSOmvd+S8RV0dT2Njg5w7iqVeytGReOFSp/2W8eF/v8A1PK5R0RulwdykNt9YrmNjJNZjb9SC4Aj2j9/FaXLC1PpMZ7N7xLiDLnOwj+0SqcZykifufFte2dpAepTDbhvXIhpuv8A1h7G/RWbPpquf6Q9jfoumenpL3dup/ahvCH2gb2rntHSVU5vPy+iu0rW/wDcU9FbXthV6Wo3j0dq8vYq7jMlSVbQ6c052zt6PHcO1Ag/t+a8/Tru3lWG1TvPamztzPSNC5Uc0YQ4jsOCrEK5pX81/vO7yqqbFNCeAgnIBQkikgAknEIQ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4594" name="AutoShape 18" descr="data:image/jpeg;base64,/9j/4AAQSkZJRgABAQAAAQABAAD/2wCEAAkGBxQTEhUUEhQUFRQUFRUUFBQUFBUUFBQUFBQXFxQUFBUYHCggGBolHBQUITEhJSkrLi4uFx8zODMsNygtLiwBCgoKDg0OGhAQGiwmHCQsLCwsLCwsLCwsLCwsLCwsLCwsLCwsLCwsLCwsLCwsLCwsLCwsLCwsLCwsLCwsLCwsLP/AABEIAPsAyQMBIgACEQEDEQH/xAAbAAABBQEBAAAAAAAAAAAAAAABAAIDBAUHBv/EAEUQAAEDAQQFCQUGAgoDAQAAAAEAAhEDBBIhMQUiQVFxBjJhgZGxssHwE3JzodEUIyQzQlIH4UNTYnSCkqKzwtIWNGQV/8QAGQEAAwEBAQAAAAAAAAAAAAAAAAEDAgQF/8QAJBEBAQACAgEFAAIDAAAAAAAAAAECERIxQQMTIVFhIvAyweH/2gAMAwEAAhEDEQA/AOJooIoAJIoIBIIoBAEoJIoAJJIoAJBJIIBJIpIBIIpIAJBFBAJIpJFAXLJzesq2FUsnN6yroCne1J0h2n1uQcnRifWxCEwNLJNhPpIQgM1JJJbTJJJJAJAIqfR9jNWo2m3NxIE5YAnyQFdJeqZyIq7ajR1E+asM5DHbV7G/zQ1xrxqS9yzkK3bVd1ADyU7ORFHa6oesfRA414CE5lIkFwGDYvHdey7l0RnI2zjY48XHyKtUeTNBoLQzB0XgSTN0yMzvQOLl8JLqjOTlnH9EzrAPep2aHojKlT/yt+iBxckCe2k45NJ4AldfZYmDJrRwCkFEIHFyFtgqnKnUP+B30Sr6OqsbefTe1uUuaQJOWa6/7MegsDlxT/CO99niQNObIFOKaUMr1ibLesqz7QKGwc3rKTvMqd7UnQl2PrcjidhQpnPj5KQZIANBGxNv9ClhRQgVnJJIqiYJIpIBBavJQxa6PvEdrHBZS0eThi1UfiN+ZhAdXRQRCFiVDSVtcwhrQJOOPGBC0F5+3NffF4i8Yu9AnBY9S2T4KtqzFxaL4h2MgccFMsCvVc0kOrQRgQL09yTTLS72x4a09kp/yk3cbpmZS3jO2+kvPNYDAL3ySBBbv25q09lSjiDeb6zGxZnqfjeWOWPca6Sjs1YPaHDb8uhSqkZNhYPLgfg3+9T8YXoIWHy3H4Op71P/AHGpk5eUCnFNKTDQsHN6yi4d6Fg5vWU523ip+VJ0DNvrYpgMOtRUx3+SsRq9f0QChQQrChhENmJJJKiRJJJIBK5oZ0V6PxafjCpqxo0/e0/iU/GEB2AJwTWp4SWBZOlvzGdXiWuoK9ka8gumRlillNzRMulWY20VL8DcTkN6h9o01S8DUDhJjCY+uKnLAate9Eahkido2fLrVmm8DC8Ig4CnA9SrerqzXnUT9G2Zb8bv+4htlpa99O7jDhJjpGC1arQWkHIgqtZagAg7J1i0NCht1uBF1mJOEjp2Deuf/Hdq2WUskngNBHVcOnvC01V0dZ7jIOZxPFWlvCaxjEJYnLgfg6nGn/uNW4Fictx+DqcWf7jVoOWlNKcU0pJr9g5vWVK9qj0fzesqaoPPuU72rOjae3j5BTgavX9FFSyPHyUpy6/JIHEKCFO3NRwgMhJJJVSJJJJAJTWMxUYf7bT2OChUlA6w4jvQHZGp6YxSBKLUESkqltsbXkEsDoG0kR2JwqjFlh73XwL8RlIiN/BPhv8AXf6mqD/8tn9VS6xKmZo9oyp0hh+0Zxw3rdsrOM0Y91LEOqggiMXtwxlKhVs7MQ9k77wJUrLJH6afUwfRPFnO9vU0Kevnan8P06z2lj5uODozjpU6ipMIzM9UKVaZuvAhY3LYfg6n+DxtW00LH5bj8HV4N8bUMuUFAolApML+jhq9alqO81Ho/m9f0Uh2qd7VnQ03CDO/yTvaD5qIjFT2ceSAIeOnsTPacVYeMDwVVIVlpJJKqRJJJIApNMYpIbDwKA7RSyUiis+Q4BTLMXoIlUqlvuucC3AYSDmdT/v8knW7B5aOawuxzncQMlvjWNxbTgs9mkDGLZ4ZHF2RkgnVGG85pzba6TqGBOUzgW9GeJw6E+NLlF1OVL7U+SPZnCdp2AnYOj5hL7S8gQwiYzBwxEjsnsRxo2tpwVCnXqEjULROOBy68loBGtDZzFkcuP8A1KvBvjatimMVl8u2/hKvujxtSDkRTU4pqTDR0dzev6KU7VFo7mnj5BSn6qd7VnQRifWxWLOPLvUAzKsWYeutZOH1OaVTV2qNU8PNU4TgrKSSSVUSSSSQBQOR4FFA5HgUB2aycxvujuUb7XBcMMMIxB/TrE5BuPy27JbFzG+63uCsLONXsUHWwwIZmRnM5tnADPW37EG2t8iWEyRlIjWcO4BWaznXhEx0CZM4gnYI9bFCa9SMGdoOOE9+HzWuU+h7dvkKdqcc6Z5l7bnAIZJAxx+RTrLXeXQ5sDHWgj9RjMbgM96Xtak83bt26xyx3Ql7SoWHVh0kbMruBic5wzT5T6L279oqdarhLZOrJjCDzj0ET8ipadWrdEtBMDHLGGzOOGbh1Ik1C12ABmG47CYmcdmKAdVDcYwABiCTGZHrajl+D2/1DerSDGwSMImXbzI/Spgau7YRAu4nVxz95MZ7UxOA1Tu2tnpnnfJaDU+X4zlhrydYpht7nQJjKdqocvh+Fq+5/wAgtWyN1gs7+ITYs1X4fmEE4yU1OKassNLRvNPveQUu09aj0XzT73kFK8YlSvas6N2qegcVCBn62Kegkac80qlAVx3NKoynBWUigiqokkkkgEhv4FFDegOz6P8Ay2e43whWYVbRn5VP3GeEK0Qpx000lYVTlVQGH3h4M/mt1+R4FcxrWiBkM92I3Yn1gqSJ5PVjlhQx1auH9lv/AGUtm5U0nmAyp0SGieGsvLWqzuF0lurUALSMTB2cVapUhALSA7cQYw3RtSauOvnw9D/5Iz9jxsxu/VO/8kYP0PxyyXlbYw84OBJwEA9gBCcaDm3WuOu6Ddjft4o+WY9XQ02HVW0rjgXTBJEYCfJbDF5TRVkeK7HvOMkAdF0r1bUY3ZLdg544rO/iIPw9b4RWjYRrjiqn8S6cUa3wSfktE4gU1OKCTDS0VzT73kFK44niVHonmn3vILT9kIyGW5SvauM+GeDn62KWg8A5q02kMcBmNg3IVGDcOwb0j0hdVEHEKrPSr13BMhMqwQkkElVIkkkkAU0bU5AbUB2jRg+6p+4zwhWiFX0V+TT+GzwhWSFLF10whcn0hUl0bMtg7l1khcgtAkk9KrEcmx9qdVpsD82c0jCcMAY4Itq3Tiemf5ptlrhrMr0OkAZ4jKd096h9tfLjjzsjmBCNDfwNR8unccM9h3LSs9tl9592+GxTAbAMmDjsWVRrgOdqk49GAVkgEC6Bln9PkgbamiqpNeneMmSP9Dst69i1eF0M0/aaUxAmP8rl7pqWM1C3tbsPPHEJv8VGRRqfA/4o2PnDipv4qCaDz/8AMfAtF5cBKYU8ppSYaWieafe8gthowHBZGieafe8gtVpw6lLLtbHpIwZ8R3FMrDDrUlHbxHcULQMOsJGrsy7UyU+gFHJThMAJJBFVRBJJFAJAbUUBtQHbNEj7ml8NnhCskKDRP5FL4bPAFZIUcXZekcYrj1U58SuxwuNvzdxPeqxHM2hVjAzHRn1LUoWjVOEwQZ3gfyWTTp3iABiVpv0bUDG3wAP0gxkcTJ7PmntjHfg+6XTOqAdUAYlx2K7QpBsAmduBnAqazzfc52s4mQcA7AQAMMDGxQ1yG5C7rSJiY3d6nllu6jXFa0c8C00rs4kgz7pXtWrxGiNa0U3bnbTvByC9uFvEtLNkOsOKl/iV/wCu/wDuzvAVBQOIU38QcbK7+7vH+krZeXAymlOKBWWGlonmn3vILYaNX10rK0UBDuPkFqNcIj1tUsu1sOkln28R3FK1HDsQpfq4+RQtfN6x3JGis4y9b1FCls5y9b1FeTJ58IlIJFVRJJJJAJAbUUBtQHcNED7il8On4ArJUGiPyKXwqfgCdbrSKbbxGEgGNgJxPUMepQxdt6R1bUxrrpMGAcjEEkDHLYVS+zWY/oo4x+lky7FuG8pOtlJ2s4ODrusJdgGi8QYMYB0z04JrHUccCLkviXQPZRiADE809KqnT22azh2DaIdJAhrAZ2jjj80S2icxTkYYhoIgxt2SoW1aWu4NN5l55GOYcCYxjMNMfzQd7HEOaQcbwl+Za15nKDzewJsJXNoBxaW0wWiTLAAMtpEfqHakbPZ55tHMDJmZyHFMNSi506150Y64xutdIxwIAbj0KIGhhAIOodW8dktHCG/IdCZLpZREECmCMQdUR0jtU7VmxQOEHID9ZJBGr3qxZ7Yww1s7AJB/aCMT0HamS/TzUvLB02R3wangKgYUeULpsr/h1PAUDy4YUEUEk2pojmu6StJzsPXSs3RQ1TxVt9MY4BSy7Wx6W7O7nT0eaFqdq9Y7lVfTG4ZDzQbSG5I0lF2Xram4eioX08etK6NyZMcJJNRKqiCSKSASaE5NagO6aIH3FL4VPwBWHBQ6JH3FL4dPwBWCFz4u69ISwbh2KMsG4diFuY8gezIBBkzhIH6ctpjqlV6baodjdLS4k9AgYd6rE6riu4PIuC6HlpIpu5kCI35no3Ska7zeNwEXnjFjgYAEEtOYz4gBCK4wGJ1jJyzbdjHjuUxdW2Nbt3RgMNu+P5LTCvVtDob92MWtJljjdJOP+WBhniNymsTr03qYbl+mN4gk54AH/EgTWnACOmP27db93Hb0JVzV1YmYdei5E7IDsZ27t+eDZWzSbhqjsHrYEz2LQZutkZGBIwjuAVf76GzP9HMXMMDfmc+rerhCATUtMY2ep7j/AAlJqWkfyH+67wlMnDQgk3IJJJtXRXN9dKuk5qjovL10q6c1LLtXHonnLh5lKmU0/TvRppGD8yo0+qcUutMMVqSQRKqiCSKSABTWpzk0beCA7xoofcUvhU/AFYcodFj7il8On4ApyuaO+oyFGQpXJhVYnURQTymrUYpqBTigU2SKaU5ApkACVtH3L/dd4SiEbT+U/wB09xQThTcggUhkEihNo6Jdzhw81fdmsaw1IeOnDtyWy4qeU+VMeg+g70aZxKY093mnU+ceH1WWhrDFNTq3r5JkoDHASKcwJrgqpEkigUA0pAZ8EUZTJ3nRg+5pfDZ4AvK8qqz/AGr2Gq9jA2mWtaYm9Mk7TiIXrNHD7ml8NnhCpaRa32ovFoNyAXNYSJvA4uxg4YLnwuq7c5bPhQ5MWtzhUY95f7Mthxibrm80kZxB7Vi6V5RPL3hhcA0OcADGo2JdO87u9ek0TZaYbUY1rLrsw1rWgyC0zdPR815LSehXU6jsgHBzWl0uDqbthN4a0AZdO9Gd8jCWTXlr8l9OGsSx5kxLDkTHOB6cvnuVLlDbbtSqLzhAbdiYktG4+sU7kvoo370EMabwcIF5+OG3ABxyMfNZ/K2yudaXRGIbnhOqMicJ6OCrhfKecvTS5PW6/VaLziC0nG9GWMT0nKVuUbdee5sDAxg6cZcLpwEO1SYx2rynJOzObaAZkXHDZLTGAMda9VVsQmQ05kgtJaZc4uON4bSf8x3la3tiSyANKMLonCTrS27AaHE55Q4KWrbWAEhzCbt4C8MRs7VWFjAaG+zcABAgzAho/dnqN7EmWAZQ5skuLpEyRDscRjimS3Z7Q183TMGD0FTv5j/dPcsfQlhdTc8nbA4wSZPatluTh/Zd3IHlwcZBIooISAFbt7I9APasJW2VHQMdizlNtY3TRae5PpHWPBZvtnep+qTa7gf5lZ4tcmnUTJVD7U5D7SfUfRHEcoip5IZlSOYAcJI6cE5rJyC1tnVRIQrH2d37T2FD7O7Y1x6ijcHGqqcFYbYH7o4qRmj3HDacBGOaOU+xxv07jo8fc0/hs8IUrmo2KiRTYDmGNByzDQpDTK5pXdpXu9CZUYDgQCOlWCwqNzFuVmxAQq1eyMdi5jTOcgGVcc1REKkTqrSsVNhlrAD0CFMU4hNIWozQKBTk1NkE6n5HuTUgUycNupt1TuCaWoTqG6rIUd1TBKg1BPhCEAxBPIShAbrqLNjQmudGQhSVlSqFcuO69DPUegsdEGm09Ce6zryjbS9pwcR1rY0XbXu5ziexT9T0Mp87LD18crrS66zBPsVENqMO57D2OBVmMEmsEqMzq1xj27dMxhq9gSOmvd+S8RV0dT2Njg5w7iqVeytGReOFSp/2W8eF/v8A1PK5R0RulwdykNt9YrmNjJNZjb9SC4Aj2j9/FaXLC1PpMZ7N7xLiDLnOwj+0SqcZykifufFte2dpAepTDbhvXIhpuv8A1h7G/RWbPpquf6Q9jfoumenpL3dup/ahvCH2gb2rntHSVU5vPy+iu0rW/wDcU9FbXthV6Wo3j0dq8vYq7jMlSVbQ6c052zt6PHcO1Ag/t+a8/Tru3lWG1TvPamztzPSNC5Uc0YQ4jsOCrEK5pX81/vO7yqqbFNCeAgnIBQkikgAknEIQ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4596" name="AutoShape 20" descr="data:image/jpeg;base64,/9j/4AAQSkZJRgABAQAAAQABAAD/2wCEAAkGBxQTERQUEhMUFRUWGBgXFRgWFxcZHBoaGRkaFhgZGxgeHCogGxolIRgeITIiJSorLi4uHSI3ODMtOSgtLisBCgoKDg0OGxAQGi0kICYwLDQsNzAsLCwtLiwsMCwsLCwsMCw0LC8sLC8sMC80LCwsLCwsLCwvLCwsLCwsLCwsLP/AABEIAT4AnwMBEQACEQEDEQH/xAAbAAEAAgMBAQAAAAAAAAAAAAAAAwQCBQYBB//EAEUQAAICAQMCBAMFAgwEBQUAAAECAxEABBIhBTEGEyJBMlFhFCNxgZFCsQcVFjNTVGKSosHR4yRScqGCwtLh8UNEY6Oy/8QAGgEBAAIDAQAAAAAAAAAAAAAAAAEDAgQFBv/EADoRAAIBAgQDBQUHBAEFAAAAAAABAgMRBBIhMQVBURMiYXGBMpGhwfAGFBVCUrHRI1OC8TMkYqLS4f/aAAwDAQACEQMRAD8A+44AwBgDAGAMAYAwBgDAGAMAYAwBgDAGAMAYAwBgDAGAMAYAwBgDAGAMAYAwBgDAGAMAYAwBgDAGAMAYAwBgGq8Q9TMEYKgFmNLfb5k5o4/FPD08y3ZEnY5X+UeoBvzB+BVa/decL8TxN73RXmkdzpJNyIx7lQT+YvPT0pNwTfRFqJssAwBgDAGAMAYAwBgDAGAMAYAwBgDAPGOQ+oON8U9SjmWMRtdEk8Edxx3Gec4niaVaMVB3s9SubuYeGNdDEJPNIBNV6SeOb7DI4dXo0s3a76WIi0tzfjxDph/9T/C3+mdX8Swy/MZ5ke/yj0/9J/hb/TJ/EsN+oZkP5R6f+k/wt/pj8Sw36hmQ/lHp/wCk/wALf6Y/EsN+oZkB4i0/9J/hb/TH4lhv1DMi9pdZHJyjq34H/LNmnWp1PZaZkWMuAwBgDAGAMAYAwBgDAGAQ6uMsjKDRIIB+ViryuqnKLSdgcL1nox04W3DbrHAqq/PPLYzBPDRTbvcqcbGPSulecrtvCBO9rfFE/P6ZODwEsVeztZ2Mdk2yOGHTMrMNYlLRNxuO/ar7n6DOrL7N4hWTe5qxxuHkm860IdOdM7bftQUnsWiZR+pPH55nP7L4qCu2jCHEcNN2Uvgzcajw2EXc86ge3pPP4c85z63C1SWac0vedKnRlUfd1KkPS4mNDUAH6xsB+t5qU6NCbsqvvTL5YCtFXsSw9CV22pOpbnjYw7d+cup4KnVk4QqJvyK54WpCKlJaFXW9Mm05DEEfJ1PH69x+eU1sLXwzzNW8UUNNHQeHuv8AmERy/H+y3bd9D9f351sBxHtLU6u/XqWRlfQ6MZ2EZHuSBgDAGAMAYAwBgDAGAcv43+GL8W/cM4nGfZh5/JmE9it4Z/mNT/0/+VsngPPziVy/45eTOU8H9DGqlIckIigtXc3wAD7e+e+x2KdCKy7s8pw7BrE1GpbI6HxN4PijgaSDcpQWQWLAqO/fkEDnNDCY+pKooVNmdPHcKpQpOpT0trYp9EieVYYyxPFLf7I5ah+A/dnieLyeL4nKnsk7L03fvPV8Ij934dCbd21f37e462Tw7EVpdwb2a75+o7ZtVOD0XC0b3EcfVzXexqvDi1qKPcKwP5EZzOExy4tx6J/I3sc06Ca5tfM6uSMMCGFg8EH3z08oqSs9jinAdb0BgmpSa+JD7j/3BzymMw7w9Wy819eBVJWZ23SNZ5sKP7kc/iOD/wBxnpcJW7akp9dyxO6LubJIwBgDAGAMAYAwBgDAOX8b/DF+LfuGcTjPsx8/kzCexW8M/wAxqf8Ap/8AK2TwHn5xK5f8cvJnJeEuufZZSzAsjqFcDvxyCPn78Z7/ABuG7eNo7o8nw/G/dqjcldM3/ibxlHJC0UAYlxTMw2gD3AHuT2zRwvD5wqKdTS3I6OO4rTnSdOlfXd+HMh6R5kKQSMhHFrfuOR+Vj9+eI4xCWF4lKrHWLd//AGXvPX8Hl2/D4U5qzSt/B1EniSPbaht3yI/efll8+M0cnd3Jjw+pms9jWeG2J1FnuVYn8SRnO4TJyxbl1Tv8DcxytQSXJr5nX56nkcU5fxuoqI+9sP3ZxONLSD8X8jCZb8GH/hz/ANbV+gOX8Hf/AE/qyYbG+zqmQwBgDAGAMAYAwBgDANd1fpK6gKGZl2kkVXv+OaeLwccSkpPYhq5Wh6Sunhm2szblN3Xsp+QzPBYSOHl3W9WjCatB+TOK8C6dXGpDosg8tTtbsSNxH1H4jnPS8TnKGVxdjzfBqcKkpxmrq3zNhoNPDGQ32Is61uouQDuCelGB9VncFJ+Eg3zWcyWNryVnLQ7UOG4aEs0Ym5i6yZVdZNPuAWRwFtrCE7dtqLscBuOeK980qlKFSOWSujoRk4u6diPoGySQg6cKQGYNuJU05VSobkgjs1ckHtxerDh2Hg7qP7l0sVVkrORv4Onxo25UAbnnn375bTwtGnJzjGzK5Vqkkoyd0Ws2GVnDeKteJJaU2sdi/mf2v9Pyzy/E8Qqtay2X78yqb1sdN4c0pj06A9z6j/4uf3Vnb4dR7KhFPff3mcVZG0zeMhgDAGAMAYAwBgDAGAMAr9R/mpP+hv8A+TmUPaXmjCp7D8mfPf4PnYfaigtxECoq7YbqFe/Odjiu0TzvAvbl5fM6hW11AnaATXISwt/E3ND0k3V8hfYnOKelMdPJrv2gOy/0d3tPLU1bS3xVz/y37AJF1tgqPY/EU77ADuCtXe6qx88AuS9XECJ55Jcg/CAbo1fBoWKOamJxlPD2zkNpGi6r4maQFYwUU9z+0R/lnFxXFJ1Flpqy68zBzZj4c6KZGEjioxyL/aP/AKcjh2BlVkpzWi+LIjG+p2wz0xae4AwBgDAGAMAYAwBgDAGAQ6yMtGyjuykD8wRkxdpJmFRXi14HLeE/DMum83e6etAqlbNEXzRA+eb+NxcK6iop6XOXw3AVMNKTk1qXP5MsVptQ5NEX66olTW3fVUGHPsxznnXPV8Oyen/iXFew3Ad2Ir1k8bq5J4B+lAG8OuCduoYXs5IYtSNI1Bi/9v8Awj24wDLVeHN6QoZK8pNlhe/YA1fHbOdjMD95cXmtYxlG5LovDMKG2uQ/2u393/W8xo8Ko03d3fmFFG6AzpIyPckDAGAMAYAwBgDAGAMAYBo/E2o1qBPsMUchJO/zDVDiq9S/XL6EaLf9R2+vUoruql/TVzQ/xh1z+qaX+9/u5sZMH+p/Xoa3aYz9K+vUfxh1z+q6X+9/u4yYP9T+vQdpjP0r69Tw9Q63/VdL/e/3cdng/wBT+vQdpjP0r69TOLX9Z99Nph+B/wB3NTFKCt2Dv1v/AKR1eGKnNy++vLta3x6+BL9v6x/VtN+v+7mnet0R1uy4V/cl9f4j7f1j+rab9f8Adxet0Q7LhX9yX1/iPt/WP6tpv1/3cXrdEOy4V/cl9f4nn2/rH9W036/7uL1uiHY8K/uS+v8AE3/h6XUtGTq0RH3GgnbbQo/EebvLYZrd45uKjQjO1Btx8fpG1zM1hgDAGAMAYAwBgDAGAUeqaaRwBHIYyLsi+QQV/UXY+oGAUz06a2uYkHmrYVxVX8ux/X54B6/TZealIv8AtPwdzHtfaio78VgGY0EtH7yyQvO5xdVfI7diOO984B7DopQjqZLLKRv3GwxJpgK44I4HahgES9On5uayeb3MAPiugPYFgR9FAwDM9Pmpql5Ner1Hsb7Xx2rjuDzgEf8AFs+6/PNXdW3Ykt+fLV+AX5YB6OmzcXMa5v1Pz8RBvuO44+mAbLQxMq0x3GzzZPc8d/3YBYwBgDAGAMAYAwBgDAGAMAYAwBgDAGAMAYAwBgDAGAMAYAwBgDAGAMAYAwBgDAGAMAYAwBgDAGAMAYAwBgDAGAcF0/ruobqIi85yp1OoQxukSxeTEgP3bhQ7SgsvFniyQKzv1cJQjg+0yq+WLum3LNJ81eyja+tlrYqUnmsT6f8AhADQyznTOIVieWJwW9YVxGquTGFRmLAgBn43XVVlc+DNVI0lUWZtJrTS6vdWbbS53S1tbcntNL2Nl4c188ms1iagKvlrp9saP5irvVySHKKTdC7HcfmdbGUaMMPSlS1vm1as3Zrld/uTFu7ua6bxWR1NY/OT7OZDpDH6d3nFQ4lvvt3fc123X9M2Y8OTwTnlee2e/LLe2Xpe3ev0Iz94mXxhM0ojTSKQ82pgjYz1ufTl7LDyztQhCb5IPFEUTg+GUowzSqbRhJ93lO22urTfgrc+Qzu+xQfxfMWXURxboz08ap4mlChaYlyH2Es1ChwAa5rL1w2kk6M5Wl2uRO176aaX0V99b+ZGd7+Bal8YhGmYLI+59IkKMQFvUR7h8MRdBXJvzDY4HtlUeGOahFtKym5Nb9x25uz8PZXXqTn+RPN4ul2xbNIfMkj1EjLJIYwv2dlVuTHuKsGtTtBPpsCyVwjw2neWaronBXSvfOm+TtdW1V+ur0uzvoNF4rkklJ2Qpp/sUWrDSSMrL5ocgOdhUL6aPyHPN7QqcOhCCV259pKGiutLba3vr67absptv0K0niiSURgL5LprtPDJtLMrpIqycF40aiGA5UduCQbyxcPp0223mTpykr2TTTa5OS5dfMjO37zd9c6y8cscEMQkkkSSQ7pPLVUj2hjexiWtwAtfOyM0cNhY1ISq1JWimlortt38Vppq/gzOUrOyOd6Z40kWHSKYX1Eh02nmnYb91SnZaqsbBmG1mNlBQ4J9ujW4XCVSpLMoLNJRWlu7rq21ZbJWu/AwU3ZG98VdUlgfR+UGYST7HRAhZ18mVqG8gDlQbsdvyzRwOHp1o1c9laN03eyeaK5X5PozKTasa7pfimXzHEsbevqH2VFfYrRKdMJudlhuQff9rvxWbNfh9PKnBrSnmbV2pPNl52t7uWxCm/iYz+OjtTy9MXkb7S2wM59GnlMJ2lYmLOxqlIA55YcXMeELM81SyWTWy3nHNrdqyXN6voh2ngS9R8VzAa7ydOtaSLzC8khFloPPUeWFux2Isfj8sKPDqTdHtJv+o7WS/wC7K9b28tH5dTm9bLYa/wAXyQRwNJFCzOsTSrHLIWQSyCNWVfJrbzfrZOQQCSMUuGwrTmoSaSzWbirPKrte1v5J9XYOdjYaPxCX1smleNY9t7C7sHlAVSXjTy9jJyQSHJFcgXmvUwSjho14yvfeyVo76N3un5xs+TJUtbG+zQMxgGufokB7xjibzwbYES/84N2D7fKs2Fi6y/N+XL/j0IyojXw5pgJB5XplDB03OYyHNvUe7YpJ5JABvM3jq7yvNrG1nZX0213dvFkZUUtLN0/RyuivHHI3liW3YntUXmOSaJB43EE/XLpxxuKgpNNrW2nvsl8bbEd2LNpJ0iExeSYx5e7fts/Hv83dd3u3+q775qrE1VU7RPW1vS1reVtDKytYxXo8ClX8tQUeWVTZ4eXd5rd/fc365LxNaScc26S9I2svSyFkUY/DejlijIhOwRLGgPmofKvcI2UkNt+at39xl7x2Kpzl39btvZ97a63V+jXoRliyefpeld5I2jBaRY3cUwsR+mNgw4VlrjaQRV5XHEYiEYzUtFdLbnq14p876CyJk6JCNvpLFVkRS7u7bZKLgszEm9o7n2zB4qq767tPRJK620S5XJyoifw3piADEKEP2erajCBQjYXTAXxd1fGZrHV1d5vzZuXtdV08bbkZUQp0bRxyqm0eY7LKoaSRmZoAFEnqY2yhgCffi7oZm8ViZwcr91XWySSly0Wztt52GWJL4i0WlZPO1artgDtuO70qR6x6eWUgUV5B44OYYSriIy7Og9ZWVtNXy32a5Pl1Ekt2Q6PoullSF0idAieXH/PwOI1NBGB2uUsXtfj397zOpisRTlKMpJ3d37Mld81ur+K15BRTNrqdEkjRs62Ym3xnn0ttKX+jEfnmrCrOCkovdWflv+6JsarWdO0bcOgPmyHU2pfl41CmQOp9JC0OCLFjnnNqnXxUdYv2Vl5bN7We+pDUTzQ9D0UungMMdRAGSAxmSIqs33jbSpV1VrsrwO3HGTVxeKp1ZqpLvbSvZ6x01vdNrr8Qoxa0NgvSIR533a/fgLNdneAnlgMD39PGa7xNV5e97Ps+Gt9PUmyKUvhPSMoVoiQEEfMkt7VbegJ32dpNqTyvtWXx4jiYu6lzvst2rPlzW/XncjIi4nR4RN5+0mTmizuwXdW7YrMVQmuSoF5Q8TVdPsr93ySvba7WrtyuTZXuX8oJGAMAYBweq6XqEh6lphp2lOrkmeKUNHsqdQo8ws25TH+BsKKvO9DEUZ1KFdzUezUU1rfuvlZWebz3buVNOzVtxrOhzonUH8x1ZdOi6aVpiiArp9kjgb9qGwfWwFd7HfFPF0ZSoRyppybklG71ldLa78lvsHF6mv6ZPJIdZ9khZkC6JBG0olC08hmI2zbC4WmKCQXY3csRmxWhCHZdvOzvUd1HLfRZd43tfS+XTW21yFre3gW9B0PUv9mSdJxHHJrfMHm7bRzenB2SklaIAFmqrt3pq4uhDtJU3G7VO2l9V7W638bK++5Ki9L+JGekdRMFL5gl/i6GKzKBcyyEyKG3cSFOPM+o54zP7zge1u7Ze1k/Z/K1o9tk/wAvwItK3oWPEOinfTrHpNHLGGSf42TekmxfKI/4gKtm/XbEFDx6rNeEq0YVnOvVTs47J2au7/lu9OWl776WJknbRFlNJqvtemmEcjbkiWcTFdsYCMXeNllsPuO1lKsGPuALyp1MP93qU3JLWTjlvd6qyaa2tqndW6cibO6Ze8SdOmk1MUkSkhdNrEJBAp5BF5Y5N2dp59qyjB16cKMoTe86b9Fmv+5Mk7+85rU+GNSdJPFskYyaDTqQ8u69UpfzOWc0QNvPw0BXbOnDH4dYiE7pWqT2jbuO1tl5+JhkdreHxNn17Qar7VH5EDCKKTTFXjYW0Ye51JaYUKsbAhvuT8tXC1sP2Eu0n3pKd01zt3dovnzurdOsyTvoND0GcaiKRxLR1Wt825mK+RIJfJGzfW0koQALB+WKuMoujKEbexTt3dcyy5tbb7+YUXf3lfw/0XUxxaGPyZIxFBqo5wXWjIyxhGoOQwJDUfbnteWYvFUJzrSzJ5pQcdHtd35aW0v8xGLVivD0LWKNIGEwVNLpEHlFGMUsRuUUZlUbuFLU1qCOOLsljMLLtGrXc5vW/ejL2fyt6bpaWepGWWnob3o+jnTqEzbHMMnmMzzbdyG0CJGyyHdEQCQpQFR3Nms0cRVozwkY3WZW0jez3u3dK0lzabv0tqZJPMdXnJLBgDAGAMAYAwBgGj8SdRbTJD5ZiTzJhGzOhZVBR2J2qy82o98qr1ZKzvu+Z0OHYWFeU1JN5YtpJpNu6XNPr0KnSuvTO8YkSr080pUKULGOVUQqHI2hlN0x9xZzCFWTauuTfufibOJwFGEJZJbTjG972zRbaeW97PS6XLRFmHxTEyWqSM/m+SI1MTMz7fM4YSGOtvJO7ij78ZKrxa0XO3L/AEUy4VVhO0pJLLmu8ySV7bNZr35W18jLU+J4o5VidXVj5e8Ex/dmU7UDDfbG++zcB3PGS68U7Pw6c/rkRT4ZVqU3Ug013re1rlV3bTT/ACtfZamL+KYwsjGOULHIYdxCAPIH8vapL/PncaWu5FEB261dn09SVwuo3GKlG8o5rau0bXu7L4K7vstjw+K4tsRVHYys6KoMQpoztYFmkCE32pjfteR28bLx8uRK4VVzTTaSik2+9tLVOyTl53StzNl1jW+TC7ii3CoD2LsQiAn2BYgXlk5ZY3NPC0e2qqD25+S1b9xpofEEjQ6dvQJDqRp5wvIBBYPt54B2gj6EZUqrcU+d7M6EuH04Vakdcqhnjfezta/vs/FE2k8T7owzaeUO8skMcYaJmcxltxB3hRQQ3ZHbi+CZjWutuduXIrq8MyTaVRNKKk3aSSzWtyb1vpZedtUtt0zXrPGJEDAEsCGFFWUlWUj5ggjjjLYSUldGliKEqFR05eG2zTV015otZkUDAGAMAYAwBgDAGAMAq63QrKYy1/dSCRaNeoBl5+YpjmMoqVr8i6jXlSUlH8ys/K6fyK3UukQzs3mE7mhaIgNXodgSa+dqOcxnTjJ69LF1DF1qEVk2UlLbmk/5K48ORGyJJSxkWUOGFrIi+VuFLXKiipBX6Zj2Mev+9i18Rqqyyq1mrWdnFvNZ69dU9/Eki6ZG0nmxzOXFRysjId5jJ9Mg2kBgSe1HmslQi3dPz9OpjLE1IQ7OcFbeN09M3OOuz8bokfoURjeM7qaUzXfKyF/M3Kfam5GT2UbW8b+pgsdVVRVNLqOXbRxtaz9DHWdDWWLypJZWTnfez1g1w3o47cFaI+eRKkpKzZNLHSpVO0hGKfLfTy1/e6LHUNLEwj83btVxtViNrMQUUEH4vi4Hzr5ZlKMXa5VQq1YuXZ7ta23S3b0221fS5WHh6EPuUFfvUm2qaUOi7AQtcWO/zoZj2Mb38bl34hWccrd+643e9m77+ex5/J6OvS8ikStNGQRcbvu37bXsdzWGsc/hjsl8bk/iFS+qT7qi9PaSta+u6stVYvdO0KQxiOO9os8kkksSzEk9ySSczjFRVka1evOvNznv8lokvJFnMikYAwBgDAGAMAYAwBgDAOb8TpLFLDqdPGZHAeB1UWSrjdGT8lWRVs+wY5r1lKMlOKvy+vU6/DpUqtOeHrSyx0km+q0dvFxbt4pFDqUkunMUMKz1CuntwJGEgMm2YlVQqTtssWN8ih75hNyhaKvpb99TZw8aWIU6tRxvJz00Vu7eOradr6JJW01ZG0rxEAtNEsmu1G7YjFmTY7ChtJKkgcgfUH3yLuPVXkzNRhVTaUZONKFrtWTulrqtddm/Ah1nUNYulQBdR5ojkdH2tZqQiMOioQXKAEh6HPa7qJTqKHO+v/z4dSylh8HLENtwyXimrrnHvNNtaZr2y391r7aaWYNrZf8AiHVNohiX0ghokJK+gsfUT2uqNC8tbleUtfD3GjGFFxoUu6m75m9bWk7J622t0vprYrdO1OoZkB80hdZXqR+ITp2I9ToGK77Fnn2+WYwc3bz+Fi6vTw8VJrLd0+TXtqa5JtXtyXmRLrNUI9Sq+dIw2sswRxatKd6rC6DbKiXwu4H0+/BjNUtK1/P16PnYzdHCOpScsqWqcbp6qOjcot3i5dbW15am78OyyM09mQwhwIGlVlYjYu/4gGKhron65bSbd+nI5uPhTjGnaynZ5srTW7ttdXtukbrLjnjAGAMAYAwBgDAGAMAYAwBgDAI5IFYqWUEobUkcqSCpI+RokfnkNJmUZyimk9Hv48yTJMRgDAGAMAYAwBgDAGAMAYAwBgDAGAMAYAwBgDAGAMAYAwBgDAGAMAYAwBgDAGAMAYAwBgDAGAMAYAwBgDAGAMAYAwBgDAGAMAYAwBgDAGAMAYAwBgDAGAMAYAwBgDAGAMAYAwBgDAGAMAYAwBgDAGAMAYAwBgDAGAMAYAwBgFfXatYkLtdWoAHJLMwRVH1LED88AjTqC2quDG7dkcrfyB9LEcngc84BHF1qBtm2QNvbau2zZKGQcgcDaCbPGAZRdXgbZtlU76K899xpefqeB8zwMA81fVo45EjZvUzEHtSVG8tsT2FRn68j25wBqurxpCZrLKGVfTQNs4QA7iAOWHcjjAMG61GDGDYaQji1O0FXcFipK0Qh7E4BMOqRGqkUkkAAckkqHHA/ssD+BwA3U4h3cA7ttUb3UWoLVngE8ewJ9sAjTq8ZZV3AFmZeWXgq7Ri6J+JlIH147isAl0vU4pFLpIjKoBZgeACNwJPyrm8AwPV4PT96o3GlB4JIYIePblgOfmMA8m6qiz+SQd2wOTaABTv59TAn+bN0DXGAZL1WE7fvB6623YuyFB59iSAD7kisAj03WoXCEuFLLuAYgECmPPsDSse/ZT8sAzj6rExG1g3e67ilD9u5NMpoDsRgEya2MqrBxTttU/NuRt+hsEV8xWASxSBlDKbVgCCPcHkHAM8AYBBrdIsqFHujR4NEFSGUg+xBAI/DAKp6OhkSRmZnXjcwQkgHcAfTQo+60eTzgGulg0unZFLSKYhG4NOwVVRtOpdgpUKV3Ak18+O+AT/xbplC+sAQrCjAyCqhbfCH+qsbHa75vAMtX03TPI7O4PNyJ5gAtomgth3BKPt/TAB0unEBiMqhAyNe6NSCGDoeAB3QdxzXvgEHk6cz0zyF13FtxpSYkCszUAOFnA9h+l4BnD03TxCORZH5dQjht17lSEL2I2kIg7e12O+AYaHpmnHqjkYESEbtwB3ozwN8Q9VklbN2QDd84BLH03S7/TIL3BiokB3Msj6lbHf0u7MAK+tjAMtLpNKsWwOpjkjWHmQEMqL5QUG+TTVx7nAPYekQH0htxj4IBUEW6SeoKBzca9xZ5wCKaTTSPJIZG/m/LlFGmRJJIiCCt/GXHH7qOAV70pDs0sreQF8yw1lY5W2D4AXAkjYDbZJBHN8gZDp+lZhEpdrjRtoDshVlkSN2YCu28fEOw+QOAedI6VFLHIfOaUl3DMAyUfLjhIpiSeI1NmwbscEYBfm6Gh0/2dSQm8P9R975rBaqjd0fb61WAbQCu2Ae4AwBgEUuoVSoZgC17b96BY/9gT+WAavXaCOfc/nEJLCqOBt9UZLMOSLXcGIv5dqPOAQ/xFERIqy8u7G79SMWaUhWBBBBcsKoi+bs4B7rOiIX3yTOdxUAMQe0kTgAV23RgGh2Y/jgHuu6ZFW7zCpeR2BADWZI2jYVRv02b9q+VggYv4fiJP3jDuByvBPk13HJvTrwe9nAJ36VEYfLdwy+d5rXtO5zIZiu3tRJ7d6+ffAIB4fiG3bIVVZN20bALOoGqVO3ADACh7YB7B0GIMrLIQQECkbf2fOYEGuSfOJ/IfXAIV8Pw87pyxKycsyk+ryVdrNngwjn+0cAuw6BIC8u8mg4UEcDzZPNIO0WxLMK96+ZJJAqp0RVCh5GBcuHpfS2+Zp9tkHby5UEnkH51QHi9EhjaW5XosJZEWx3kkkVjsG6wx+K7pFHYYB7pehxo26OQjy4xErMiny0BkK7JCOCol29+yi/fALHS4IIC3luwVwtq5chSildxLcraqBRNUgr3wDbQyhha9uR2IPHBBB5BwDPAGAMAYBW1miWWt18dqNe4v8AWq/An54BWj6NGK5Y0FoHb7eX9Of5pf04rAPV6Qg28t6SCB6fYxke1941P6+3AAm1mgWQgsWHYECuaIYe1jkexGAU5Y4VUxM7fdjcSaF+YGj+Ktpb19u/K33FgeLoYXvZKQWpyFZbIJeQWKPFzX/d/MDHTwwEBlcqCtCyotXFdiO52X8+D9cAzOghYsTLuvjlkNfGtDj/APIR+mAefZ4Nytv/AGgV9S0dzAj6EWgPz44wD2Hp8O37tywXaPQUNFfKK+1WPLU/mfpQGJlhMDRhm2CMG9osKqIeLXvtKnkXzx24AuPGDKi7nBRSVHBDfCCxJBO4WBdj4j35wDyTpaHfZa3ADEkG699pBW/ywAvS0BblvWCGHHIPxAmrN/Mkkc1WAYv0hG3bmdtwp72+urC3Q4q+Kr63gFvTwbARZJJJJNWSfwAH0wCXAGAMAYAwBgDAGAVG6bGW3lfVe4t7mirCz7i0Xj+yMA90/T0Q2oPC7RyTQpVP6hF/T6mwIV6Qli+QoQID+zsDgfj8ZH6e/OAZt0yMgAgkDgDcaqwar3ArtgGTdOQ8ncTW0ksbK/8AKfmP9MA9+wJsKchWABonsAAB+FCvrgHjdOQ7rBO5Srcnm1Ck/iQoF/T6mwJU04Ds4u2q7NjjgUPb8PqfmcAmwBgDAGAMAYAwBgDAGAMAYAwBgDAGAMAYAwBgDAGAMAYAwBgDAGAMAi1OoSNS0jKijuzEKB7ck8ZDaWrAg1COLRlYfNSCP1GFJPYFfS9WhkkeOORXeP4wvO3mqJHAN+3fg/LIU4t2TBdzIDAGAMAYAwBgDAGAMAYAwBgDAGAMAYBy3irrbJujWORVA+8kfStNEQVugQ4+YskEd81q1XLpb4XQPno6l5MjvpfLRnUr9zvCv5nAuN2uJ1PIF1xwKN5oZ8rbhv4fWgNj07rqxqum0xmSNCfMfTxrJLM/7TAsNqpxweTVZZTqKPcjey6K7YPp+l16NEsllFYWPMGw/LkHkHOipK1yVFvZHsXUYmNLLGx+QdSfl2B+mWJNrMtjOVKpHVxa9D3Ua6OP+ckRPf1MF/ecmMJS2TZEKc5+ym/JGS6uM1609QBHqHIPYjnnIyy6GD0dmT5AGARtMo7sB+JGUyxFKLtKSXqibMxGqS6DrZ7cjK443DykoqabfihlZNm0QMAYAwBgDAGAMAYBx3jLQGWZUAebcliJpGjhQI3rkkZeWJsAD6HNSvHM7b+tl6g+Vdc0TIRIAqxyMwj2sxVttAsu717ST3Pc3nOnHLrbQizZ2HgfpemkISPWauObaG2qREGsclRR3D8earjNmhTg3ZSafuJL38LWiK6LTlnMjJLtLsACQysbIAAv0jsMsxsf6a8z0/2VnbEzj1j+zX8nDR6XdHpAP2wy/wD7mH+eel+z1S2Cl4N/segr1MtWs+ln/wCKOz/ha0dSad1HLK0f90gqP8ZzY4PU7s16nA+z9Xu1IvlZ/vc86f0DTT9W6hFPEjoscdXwVOxASD3B+uKmJrUsHRlTlZtv92eOajUrTckW/wCCvrLHRT+axZIGtCxshdu7bf0rj8a+Wa3HYQo1FUStdXYoztBt8i1ousaky6ZpJPRMxpAqgVu2VdX3OeMpYqv2lNzlpJ7abbGvGtUzRbejN79mEk7qSR3PH5ZyXgqeL4nVpzbXPS3h1OxmywVi/B0xFIPJI7Wc7mH4JhaE1NJtra7K3UbNT1DqEpMhjfaiEL2HJPB5rObjcfiZOrOjK0YNLbdnQo4eklFTV29Tf6V9yKfmAf1GeloTz04z6pP4HOmssmiXLTEYAwBgDAGAMAp9W0XnQyRbinmKULAWQDwa/InMJxzRa6g+X+Oensk2mMqgK0qwQxg2FhSSNE/8TWSfy+Wc6tButBPZ39yNiilkm/A73pXQ0GmSPUojmEsqOwG4IrnymDd1O3b2PGbsaSypS5fS+Brml/hTlSTpxZGVwJU5UgixakWPfnK8XrS0PQ/Z1Shj0pK10/5OG6YlN0wEVbK35NqWH7lzvcFjbh9R+f7HcxcrvFNPw90Edt/CawLaNB8Rl4H0tV/eRmfC7pVJcrHA4ImlWlyy/wAnHdeh1M3U9fHpNxZgfMVSAWRFjBFmveuAefrnVw8qFPB0p1tltzs3c8nJSdSSibnomqhXo4WAMrPNsm3EE7wAxNgDjaFoVwD87OeV+1dSpGTU3va1um/+/EwqSSoWjzZi+nmhaJ5UdQrAru/skNQHt2zyDp1aTjKomldWv5mrlnBxcrncSacvM4UgHv7/AE+Wa9XCVcVj60aUrNea6dD0aklFXL6XFCxY2VDH/MZ6DDwqYLBPtHdxUnvfq1uYJdpNJczlRp5Nm7a2zuT7fjnj1h8S6TqJPJu+h3XUpKeW6udZ0V7gj/Cv0Nf5Z7bhU8+Epvwt7tDiYqNq0l4l3OgUDAGAMAYAwBgDAPnn8IPq6h09PZZYW/WZf/RmjXf/AFFNeZs0l/Tkzu9fpRLE8bfC6sh/BgQf35uySasymnUdOanHdNP3HzCDwn1BtONAyIkKzFzNvB3L8gg9Xe25r2uqznqhVcOze19z10+K4CNf77FtzcbZbbPxe3hzOz6p4QhlhhQFo2gULE69wBVX8+1/O87OExMsMssdU90efocTrU6k5vXP7SfO5BoPB5GoXUanUNqHT4LUKBXbiz278Vzzl9THf0nSpxyp7mdXid6Lo0YKCe/Ns0KdI1+n6lqdVDpVmEodUJmRQAzIwYg8mtnb/vm46+GrYWFKc8tt9G+v8nCyTjNySM+j+CZ4I4I2Ie5TLOQRQvy1oXRbhDzXc5wuPTlj8RTlTVoRKZYafd87v4HS+MumyTxIIl3MHurA42kHufwzQ4lh51qaUFd3LcXSlUjaJJpEmQ7jGSxUAix3oXz78jOJCnjcPjKlaFLNfx8jfjZwSbJtZ50kTrsomq5+tnuc3Kksdi6E6c6WVu1td9dfgWUZQp1FJvQn+xkaby69Wyq+tf65u/dJLAdglrlt6/7I7VOvn5X+B50OB0i2uKIJrkHg8+2RwihVoYfs6qs037icXUhOpmibHOoawwBgDAGAMAYB4P8A4wD5t48krq/T/q8A/WV806iviIeTL4f8UvQ73quiMqBQyijZ3LuU8EUVsXyQe/cDNwoNHqvCLMxI1UtbWCiQmQBm3U4siiA7Diu4+QwC1rfDQfywJGISfzgJKevu5Iwq32rfYJs+kYAi8OsP/uZTYZXBLEENXwhmJDChW4sOWFU1ACvp/DEoLBtVNt3ekCVz6KFfLa45/wCZfmCKCgWtX0R2tRJaGLYRIS6lhIHUtHQBFblNEWCBXAwDX6zwc5j2x6yUNtovIDI55BrcWG1eOy0bNknigLp8NkcpqJEbc5q2KbXMnBXddhXAvdVoprisAw6r4ZaaJkOocM5UsatRQcEKl2A28g2x4oXwKA103gqUtv8Atsu8jaxtgteW6B/LLG5AW+YHJPcLQG66B0NtPRfUTTNtK+trHO32NkkbaBJPF+5JIG6wBgDAGAMAYAwBgHN9e8JLqdXp9SZSpgaNgoUEHY5fvfF3WUyop1FO5ZGpaLjY6TLisYAwBgDAGAMAYAwBgDAGAMAYAwBgDAGAMAYAwBgDAGAMAYAwBgDAGAMAYAwBgDAGAMAYAwBgDAGAMAYAwBgDAGAMAYAwBgDAGAM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4598" name="AutoShape 22" descr="data:image/jpeg;base64,/9j/4AAQSkZJRgABAQAAAQABAAD/2wCEAAkGBxQTERQUEhMUFRUWGBgXFRgWFxcZHBoaGRkaFhgZGxgeHCogGxolIRgeITIiJSorLi4uHSI3ODMtOSgtLisBCgoKDg0OGxAQGi0kICYwLDQsNzAsLCwtLiwsMCwsLCwsMCw0LC8sLC8sMC80LCwsLCwsLCwvLCwsLCwsLCwsLP/AABEIAT4AnwMBEQACEQEDEQH/xAAbAAEAAgMBAQAAAAAAAAAAAAAAAwQCBQYBB//EAEUQAAICAQMCBAMFAgwEBQUAAAECAxEABBIhBTEGEyJBMlFhFCNxgZFCsQcVFjNTVGKSosHR4yRScqGCwtLh8UNEY6Oy/8QAGgEBAAIDAQAAAAAAAAAAAAAAAAEDAgQFBv/EADoRAAIBAgQDBQUHBAEFAAAAAAABAgMRBBIhMQVBURMiYXGBMpGhwfAGFBVCUrHRI1OC8TMkYqLS4f/aAAwDAQACEQMRAD8A+44AwBgDAGAMAYAwBgDAGAMAYAwBgDAGAMAYAwBgDAGAMAYAwBgDAGAMAYAwBgDAGAMAYAwBgDAGAMAYAwBgGq8Q9TMEYKgFmNLfb5k5o4/FPD08y3ZEnY5X+UeoBvzB+BVa/decL8TxN73RXmkdzpJNyIx7lQT+YvPT0pNwTfRFqJssAwBgDAGAMAYAwBgDAGAMAYAwBgDAPGOQ+oON8U9SjmWMRtdEk8Edxx3Gec4niaVaMVB3s9SubuYeGNdDEJPNIBNV6SeOb7DI4dXo0s3a76WIi0tzfjxDph/9T/C3+mdX8Swy/MZ5ke/yj0/9J/hb/TJ/EsN+oZkP5R6f+k/wt/pj8Sw36hmQ/lHp/wCk/wALf6Y/EsN+oZkB4i0/9J/hb/TH4lhv1DMi9pdZHJyjq34H/LNmnWp1PZaZkWMuAwBgDAGAMAYAwBgDAGAQ6uMsjKDRIIB+ViryuqnKLSdgcL1nox04W3DbrHAqq/PPLYzBPDRTbvcqcbGPSulecrtvCBO9rfFE/P6ZODwEsVeztZ2Mdk2yOGHTMrMNYlLRNxuO/ar7n6DOrL7N4hWTe5qxxuHkm860IdOdM7bftQUnsWiZR+pPH55nP7L4qCu2jCHEcNN2Uvgzcajw2EXc86ge3pPP4c85z63C1SWac0vedKnRlUfd1KkPS4mNDUAH6xsB+t5qU6NCbsqvvTL5YCtFXsSw9CV22pOpbnjYw7d+cup4KnVk4QqJvyK54WpCKlJaFXW9Mm05DEEfJ1PH69x+eU1sLXwzzNW8UUNNHQeHuv8AmERy/H+y3bd9D9f351sBxHtLU6u/XqWRlfQ6MZ2EZHuSBgDAGAMAYAwBgDAGAcv43+GL8W/cM4nGfZh5/JmE9it4Z/mNT/0/+VsngPPziVy/45eTOU8H9DGqlIckIigtXc3wAD7e+e+x2KdCKy7s8pw7BrE1GpbI6HxN4PijgaSDcpQWQWLAqO/fkEDnNDCY+pKooVNmdPHcKpQpOpT0trYp9EieVYYyxPFLf7I5ah+A/dnieLyeL4nKnsk7L03fvPV8Ij934dCbd21f37e462Tw7EVpdwb2a75+o7ZtVOD0XC0b3EcfVzXexqvDi1qKPcKwP5EZzOExy4tx6J/I3sc06Ca5tfM6uSMMCGFg8EH3z08oqSs9jinAdb0BgmpSa+JD7j/3BzymMw7w9Wy819eBVJWZ23SNZ5sKP7kc/iOD/wBxnpcJW7akp9dyxO6LubJIwBgDAGAMAYAwBgDAOX8b/DF+LfuGcTjPsx8/kzCexW8M/wAxqf8Ap/8AK2TwHn5xK5f8cvJnJeEuufZZSzAsjqFcDvxyCPn78Z7/ABuG7eNo7o8nw/G/dqjcldM3/ibxlHJC0UAYlxTMw2gD3AHuT2zRwvD5wqKdTS3I6OO4rTnSdOlfXd+HMh6R5kKQSMhHFrfuOR+Vj9+eI4xCWF4lKrHWLd//AGXvPX8Hl2/D4U5qzSt/B1EniSPbaht3yI/efll8+M0cnd3Jjw+pms9jWeG2J1FnuVYn8SRnO4TJyxbl1Tv8DcxytQSXJr5nX56nkcU5fxuoqI+9sP3ZxONLSD8X8jCZb8GH/hz/ANbV+gOX8Hf/AE/qyYbG+zqmQwBgDAGAMAYAwBgDANd1fpK6gKGZl2kkVXv+OaeLwccSkpPYhq5Wh6Sunhm2szblN3Xsp+QzPBYSOHl3W9WjCatB+TOK8C6dXGpDosg8tTtbsSNxH1H4jnPS8TnKGVxdjzfBqcKkpxmrq3zNhoNPDGQ32Is61uouQDuCelGB9VncFJ+Eg3zWcyWNryVnLQ7UOG4aEs0Ym5i6yZVdZNPuAWRwFtrCE7dtqLscBuOeK980qlKFSOWSujoRk4u6diPoGySQg6cKQGYNuJU05VSobkgjs1ckHtxerDh2Hg7qP7l0sVVkrORv4Onxo25UAbnnn375bTwtGnJzjGzK5Vqkkoyd0Ws2GVnDeKteJJaU2sdi/mf2v9Pyzy/E8Qqtay2X78yqb1sdN4c0pj06A9z6j/4uf3Vnb4dR7KhFPff3mcVZG0zeMhgDAGAMAYAwBgDAGAMAr9R/mpP+hv8A+TmUPaXmjCp7D8mfPf4PnYfaigtxECoq7YbqFe/Odjiu0TzvAvbl5fM6hW11AnaATXISwt/E3ND0k3V8hfYnOKelMdPJrv2gOy/0d3tPLU1bS3xVz/y37AJF1tgqPY/EU77ADuCtXe6qx88AuS9XECJ55Jcg/CAbo1fBoWKOamJxlPD2zkNpGi6r4maQFYwUU9z+0R/lnFxXFJ1Flpqy68zBzZj4c6KZGEjioxyL/aP/AKcjh2BlVkpzWi+LIjG+p2wz0xae4AwBgDAGAMAYAwBgDAGAQ6yMtGyjuykD8wRkxdpJmFRXi14HLeE/DMum83e6etAqlbNEXzRA+eb+NxcK6iop6XOXw3AVMNKTk1qXP5MsVptQ5NEX66olTW3fVUGHPsxznnXPV8Oyen/iXFew3Ad2Ir1k8bq5J4B+lAG8OuCduoYXs5IYtSNI1Bi/9v8Awj24wDLVeHN6QoZK8pNlhe/YA1fHbOdjMD95cXmtYxlG5LovDMKG2uQ/2u393/W8xo8Ko03d3fmFFG6AzpIyPckDAGAMAYAwBgDAGAMAYBo/E2o1qBPsMUchJO/zDVDiq9S/XL6EaLf9R2+vUoruql/TVzQ/xh1z+qaX+9/u5sZMH+p/Xoa3aYz9K+vUfxh1z+q6X+9/u4yYP9T+vQdpjP0r69Tw9Q63/VdL/e/3cdng/wBT+vQdpjP0r69TOLX9Z99Nph+B/wB3NTFKCt2Dv1v/AKR1eGKnNy++vLta3x6+BL9v6x/VtN+v+7mnet0R1uy4V/cl9f4j7f1j+rab9f8Adxet0Q7LhX9yX1/iPt/WP6tpv1/3cXrdEOy4V/cl9f4nn2/rH9W036/7uL1uiHY8K/uS+v8AE3/h6XUtGTq0RH3GgnbbQo/EebvLYZrd45uKjQjO1Btx8fpG1zM1hgDAGAMAYAwBgDAGAUeqaaRwBHIYyLsi+QQV/UXY+oGAUz06a2uYkHmrYVxVX8ux/X54B6/TZealIv8AtPwdzHtfaio78VgGY0EtH7yyQvO5xdVfI7diOO984B7DopQjqZLLKRv3GwxJpgK44I4HahgES9On5uayeb3MAPiugPYFgR9FAwDM9Pmpql5Ner1Hsb7Xx2rjuDzgEf8AFs+6/PNXdW3Ykt+fLV+AX5YB6OmzcXMa5v1Pz8RBvuO44+mAbLQxMq0x3GzzZPc8d/3YBYwBgDAGAMAYAwBgDAGAMAYAwBgDAGAMAYAwBgDAGAMAYAwBgDAGAMAYAwBgDAGAMAYAwBgDAGAMAYAwBgDAGAcF0/ruobqIi85yp1OoQxukSxeTEgP3bhQ7SgsvFniyQKzv1cJQjg+0yq+WLum3LNJ81eyja+tlrYqUnmsT6f8AhADQyznTOIVieWJwW9YVxGquTGFRmLAgBn43XVVlc+DNVI0lUWZtJrTS6vdWbbS53S1tbcntNL2Nl4c188ms1iagKvlrp9saP5irvVySHKKTdC7HcfmdbGUaMMPSlS1vm1as3Zrld/uTFu7ua6bxWR1NY/OT7OZDpDH6d3nFQ4lvvt3fc123X9M2Y8OTwTnlee2e/LLe2Xpe3ev0Iz94mXxhM0ojTSKQ82pgjYz1ufTl7LDyztQhCb5IPFEUTg+GUowzSqbRhJ93lO22urTfgrc+Qzu+xQfxfMWXURxboz08ap4mlChaYlyH2Es1ChwAa5rL1w2kk6M5Wl2uRO176aaX0V99b+ZGd7+Bal8YhGmYLI+59IkKMQFvUR7h8MRdBXJvzDY4HtlUeGOahFtKym5Nb9x25uz8PZXXqTn+RPN4ul2xbNIfMkj1EjLJIYwv2dlVuTHuKsGtTtBPpsCyVwjw2neWaronBXSvfOm+TtdW1V+ur0uzvoNF4rkklJ2Qpp/sUWrDSSMrL5ocgOdhUL6aPyHPN7QqcOhCCV259pKGiutLba3vr67absptv0K0niiSURgL5LprtPDJtLMrpIqycF40aiGA5UduCQbyxcPp0223mTpykr2TTTa5OS5dfMjO37zd9c6y8cscEMQkkkSSQ7pPLVUj2hjexiWtwAtfOyM0cNhY1ISq1JWimlortt38Vppq/gzOUrOyOd6Z40kWHSKYX1Eh02nmnYb91SnZaqsbBmG1mNlBQ4J9ujW4XCVSpLMoLNJRWlu7rq21ZbJWu/AwU3ZG98VdUlgfR+UGYST7HRAhZ18mVqG8gDlQbsdvyzRwOHp1o1c9laN03eyeaK5X5PozKTasa7pfimXzHEsbevqH2VFfYrRKdMJudlhuQff9rvxWbNfh9PKnBrSnmbV2pPNl52t7uWxCm/iYz+OjtTy9MXkb7S2wM59GnlMJ2lYmLOxqlIA55YcXMeELM81SyWTWy3nHNrdqyXN6voh2ngS9R8VzAa7ydOtaSLzC8khFloPPUeWFux2Isfj8sKPDqTdHtJv+o7WS/wC7K9b28tH5dTm9bLYa/wAXyQRwNJFCzOsTSrHLIWQSyCNWVfJrbzfrZOQQCSMUuGwrTmoSaSzWbirPKrte1v5J9XYOdjYaPxCX1smleNY9t7C7sHlAVSXjTy9jJyQSHJFcgXmvUwSjho14yvfeyVo76N3un5xs+TJUtbG+zQMxgGufokB7xjibzwbYES/84N2D7fKs2Fi6y/N+XL/j0IyojXw5pgJB5XplDB03OYyHNvUe7YpJ5JABvM3jq7yvNrG1nZX0213dvFkZUUtLN0/RyuivHHI3liW3YntUXmOSaJB43EE/XLpxxuKgpNNrW2nvsl8bbEd2LNpJ0iExeSYx5e7fts/Hv83dd3u3+q775qrE1VU7RPW1vS1reVtDKytYxXo8ClX8tQUeWVTZ4eXd5rd/fc365LxNaScc26S9I2svSyFkUY/DejlijIhOwRLGgPmofKvcI2UkNt+at39xl7x2Kpzl39btvZ97a63V+jXoRliyefpeld5I2jBaRY3cUwsR+mNgw4VlrjaQRV5XHEYiEYzUtFdLbnq14p876CyJk6JCNvpLFVkRS7u7bZKLgszEm9o7n2zB4qq767tPRJK620S5XJyoifw3piADEKEP2erajCBQjYXTAXxd1fGZrHV1d5vzZuXtdV08bbkZUQp0bRxyqm0eY7LKoaSRmZoAFEnqY2yhgCffi7oZm8ViZwcr91XWySSly0Wztt52GWJL4i0WlZPO1artgDtuO70qR6x6eWUgUV5B44OYYSriIy7Og9ZWVtNXy32a5Pl1Ekt2Q6PoullSF0idAieXH/PwOI1NBGB2uUsXtfj397zOpisRTlKMpJ3d37Mld81ur+K15BRTNrqdEkjRs62Ym3xnn0ttKX+jEfnmrCrOCkovdWflv+6JsarWdO0bcOgPmyHU2pfl41CmQOp9JC0OCLFjnnNqnXxUdYv2Vl5bN7We+pDUTzQ9D0UungMMdRAGSAxmSIqs33jbSpV1VrsrwO3HGTVxeKp1ZqpLvbSvZ6x01vdNrr8Qoxa0NgvSIR533a/fgLNdneAnlgMD39PGa7xNV5e97Ps+Gt9PUmyKUvhPSMoVoiQEEfMkt7VbegJ32dpNqTyvtWXx4jiYu6lzvst2rPlzW/XncjIi4nR4RN5+0mTmizuwXdW7YrMVQmuSoF5Q8TVdPsr93ySvba7WrtyuTZXuX8oJGAMAYBweq6XqEh6lphp2lOrkmeKUNHsqdQo8ws25TH+BsKKvO9DEUZ1KFdzUezUU1rfuvlZWebz3buVNOzVtxrOhzonUH8x1ZdOi6aVpiiArp9kjgb9qGwfWwFd7HfFPF0ZSoRyppybklG71ldLa78lvsHF6mv6ZPJIdZ9khZkC6JBG0olC08hmI2zbC4WmKCQXY3csRmxWhCHZdvOzvUd1HLfRZd43tfS+XTW21yFre3gW9B0PUv9mSdJxHHJrfMHm7bRzenB2SklaIAFmqrt3pq4uhDtJU3G7VO2l9V7W638bK++5Ki9L+JGekdRMFL5gl/i6GKzKBcyyEyKG3cSFOPM+o54zP7zge1u7Ze1k/Z/K1o9tk/wAvwItK3oWPEOinfTrHpNHLGGSf42TekmxfKI/4gKtm/XbEFDx6rNeEq0YVnOvVTs47J2au7/lu9OWl776WJknbRFlNJqvtemmEcjbkiWcTFdsYCMXeNllsPuO1lKsGPuALyp1MP93qU3JLWTjlvd6qyaa2tqndW6cibO6Ze8SdOmk1MUkSkhdNrEJBAp5BF5Y5N2dp59qyjB16cKMoTe86b9Fmv+5Mk7+85rU+GNSdJPFskYyaDTqQ8u69UpfzOWc0QNvPw0BXbOnDH4dYiE7pWqT2jbuO1tl5+JhkdreHxNn17Qar7VH5EDCKKTTFXjYW0Ye51JaYUKsbAhvuT8tXC1sP2Eu0n3pKd01zt3dovnzurdOsyTvoND0GcaiKRxLR1Wt825mK+RIJfJGzfW0koQALB+WKuMoujKEbexTt3dcyy5tbb7+YUXf3lfw/0XUxxaGPyZIxFBqo5wXWjIyxhGoOQwJDUfbnteWYvFUJzrSzJ5pQcdHtd35aW0v8xGLVivD0LWKNIGEwVNLpEHlFGMUsRuUUZlUbuFLU1qCOOLsljMLLtGrXc5vW/ejL2fyt6bpaWepGWWnob3o+jnTqEzbHMMnmMzzbdyG0CJGyyHdEQCQpQFR3Nms0cRVozwkY3WZW0jez3u3dK0lzabv0tqZJPMdXnJLBgDAGAMAYAwBgGj8SdRbTJD5ZiTzJhGzOhZVBR2J2qy82o98qr1ZKzvu+Z0OHYWFeU1JN5YtpJpNu6XNPr0KnSuvTO8YkSr080pUKULGOVUQqHI2hlN0x9xZzCFWTauuTfufibOJwFGEJZJbTjG972zRbaeW97PS6XLRFmHxTEyWqSM/m+SI1MTMz7fM4YSGOtvJO7ij78ZKrxa0XO3L/AEUy4VVhO0pJLLmu8ySV7bNZr35W18jLU+J4o5VidXVj5e8Ex/dmU7UDDfbG++zcB3PGS68U7Pw6c/rkRT4ZVqU3Ug013re1rlV3bTT/ACtfZamL+KYwsjGOULHIYdxCAPIH8vapL/PncaWu5FEB261dn09SVwuo3GKlG8o5rau0bXu7L4K7vstjw+K4tsRVHYys6KoMQpoztYFmkCE32pjfteR28bLx8uRK4VVzTTaSik2+9tLVOyTl53StzNl1jW+TC7ii3CoD2LsQiAn2BYgXlk5ZY3NPC0e2qqD25+S1b9xpofEEjQ6dvQJDqRp5wvIBBYPt54B2gj6EZUqrcU+d7M6EuH04Vakdcqhnjfezta/vs/FE2k8T7owzaeUO8skMcYaJmcxltxB3hRQQ3ZHbi+CZjWutuduXIrq8MyTaVRNKKk3aSSzWtyb1vpZedtUtt0zXrPGJEDAEsCGFFWUlWUj5ggjjjLYSUldGliKEqFR05eG2zTV015otZkUDAGAMAYAwBgDAGAMAq63QrKYy1/dSCRaNeoBl5+YpjmMoqVr8i6jXlSUlH8ys/K6fyK3UukQzs3mE7mhaIgNXodgSa+dqOcxnTjJ69LF1DF1qEVk2UlLbmk/5K48ORGyJJSxkWUOGFrIi+VuFLXKiipBX6Zj2Mev+9i18Rqqyyq1mrWdnFvNZ69dU9/Eki6ZG0nmxzOXFRysjId5jJ9Mg2kBgSe1HmslQi3dPz9OpjLE1IQ7OcFbeN09M3OOuz8bokfoURjeM7qaUzXfKyF/M3Kfam5GT2UbW8b+pgsdVVRVNLqOXbRxtaz9DHWdDWWLypJZWTnfez1g1w3o47cFaI+eRKkpKzZNLHSpVO0hGKfLfTy1/e6LHUNLEwj83btVxtViNrMQUUEH4vi4Hzr5ZlKMXa5VQq1YuXZ7ta23S3b0221fS5WHh6EPuUFfvUm2qaUOi7AQtcWO/zoZj2Mb38bl34hWccrd+643e9m77+ex5/J6OvS8ikStNGQRcbvu37bXsdzWGsc/hjsl8bk/iFS+qT7qi9PaSta+u6stVYvdO0KQxiOO9os8kkksSzEk9ySSczjFRVka1evOvNznv8lokvJFnMikYAwBgDAGAMAYAwBgDAOb8TpLFLDqdPGZHAeB1UWSrjdGT8lWRVs+wY5r1lKMlOKvy+vU6/DpUqtOeHrSyx0km+q0dvFxbt4pFDqUkunMUMKz1CuntwJGEgMm2YlVQqTtssWN8ih75hNyhaKvpb99TZw8aWIU6tRxvJz00Vu7eOradr6JJW01ZG0rxEAtNEsmu1G7YjFmTY7ChtJKkgcgfUH3yLuPVXkzNRhVTaUZONKFrtWTulrqtddm/Ah1nUNYulQBdR5ojkdH2tZqQiMOioQXKAEh6HPa7qJTqKHO+v/z4dSylh8HLENtwyXimrrnHvNNtaZr2y391r7aaWYNrZf8AiHVNohiX0ghokJK+gsfUT2uqNC8tbleUtfD3GjGFFxoUu6m75m9bWk7J622t0vprYrdO1OoZkB80hdZXqR+ITp2I9ToGK77Fnn2+WYwc3bz+Fi6vTw8VJrLd0+TXtqa5JtXtyXmRLrNUI9Sq+dIw2sswRxatKd6rC6DbKiXwu4H0+/BjNUtK1/P16PnYzdHCOpScsqWqcbp6qOjcot3i5dbW15am78OyyM09mQwhwIGlVlYjYu/4gGKhron65bSbd+nI5uPhTjGnaynZ5srTW7ttdXtukbrLjnjAGAMAYAwBgDAGAMAYAwBgDAI5IFYqWUEobUkcqSCpI+RokfnkNJmUZyimk9Hv48yTJMRgDAGAMAYAwBgDAGAMAYAwBgDAGAMAYAwBgDAGAMAYAwBgDAGAMAYAwBgDAGAMAYAwBgDAGAMAYAwBgDAGAMAYAwBgDAGAMAYAwBgDAGAMAYAwBgDAGAMAYAwBgDAGAMAYAwBgDAGAMAYAwBgDAGAMAYAwBgDAGAMAYAwBgFfXatYkLtdWoAHJLMwRVH1LED88AjTqC2quDG7dkcrfyB9LEcngc84BHF1qBtm2QNvbau2zZKGQcgcDaCbPGAZRdXgbZtlU76K899xpefqeB8zwMA81fVo45EjZvUzEHtSVG8tsT2FRn68j25wBqurxpCZrLKGVfTQNs4QA7iAOWHcjjAMG61GDGDYaQji1O0FXcFipK0Qh7E4BMOqRGqkUkkAAckkqHHA/ssD+BwA3U4h3cA7ttUb3UWoLVngE8ewJ9sAjTq8ZZV3AFmZeWXgq7Ri6J+JlIH147isAl0vU4pFLpIjKoBZgeACNwJPyrm8AwPV4PT96o3GlB4JIYIePblgOfmMA8m6qiz+SQd2wOTaABTv59TAn+bN0DXGAZL1WE7fvB6623YuyFB59iSAD7kisAj03WoXCEuFLLuAYgECmPPsDSse/ZT8sAzj6rExG1g3e67ilD9u5NMpoDsRgEya2MqrBxTttU/NuRt+hsEV8xWASxSBlDKbVgCCPcHkHAM8AYBBrdIsqFHujR4NEFSGUg+xBAI/DAKp6OhkSRmZnXjcwQkgHcAfTQo+60eTzgGulg0unZFLSKYhG4NOwVVRtOpdgpUKV3Ak18+O+AT/xbplC+sAQrCjAyCqhbfCH+qsbHa75vAMtX03TPI7O4PNyJ5gAtomgth3BKPt/TAB0unEBiMqhAyNe6NSCGDoeAB3QdxzXvgEHk6cz0zyF13FtxpSYkCszUAOFnA9h+l4BnD03TxCORZH5dQjht17lSEL2I2kIg7e12O+AYaHpmnHqjkYESEbtwB3ozwN8Q9VklbN2QDd84BLH03S7/TIL3BiokB3Msj6lbHf0u7MAK+tjAMtLpNKsWwOpjkjWHmQEMqL5QUG+TTVx7nAPYekQH0htxj4IBUEW6SeoKBzca9xZ5wCKaTTSPJIZG/m/LlFGmRJJIiCCt/GXHH7qOAV70pDs0sreQF8yw1lY5W2D4AXAkjYDbZJBHN8gZDp+lZhEpdrjRtoDshVlkSN2YCu28fEOw+QOAedI6VFLHIfOaUl3DMAyUfLjhIpiSeI1NmwbscEYBfm6Gh0/2dSQm8P9R975rBaqjd0fb61WAbQCu2Ae4AwBgEUuoVSoZgC17b96BY/9gT+WAavXaCOfc/nEJLCqOBt9UZLMOSLXcGIv5dqPOAQ/xFERIqy8u7G79SMWaUhWBBBBcsKoi+bs4B7rOiIX3yTOdxUAMQe0kTgAV23RgGh2Y/jgHuu6ZFW7zCpeR2BADWZI2jYVRv02b9q+VggYv4fiJP3jDuByvBPk13HJvTrwe9nAJ36VEYfLdwy+d5rXtO5zIZiu3tRJ7d6+ffAIB4fiG3bIVVZN20bALOoGqVO3ADACh7YB7B0GIMrLIQQECkbf2fOYEGuSfOJ/IfXAIV8Pw87pyxKycsyk+ryVdrNngwjn+0cAuw6BIC8u8mg4UEcDzZPNIO0WxLMK96+ZJJAqp0RVCh5GBcuHpfS2+Zp9tkHby5UEnkH51QHi9EhjaW5XosJZEWx3kkkVjsG6wx+K7pFHYYB7pehxo26OQjy4xErMiny0BkK7JCOCol29+yi/fALHS4IIC3luwVwtq5chSildxLcraqBRNUgr3wDbQyhha9uR2IPHBBB5BwDPAGAMAYBW1miWWt18dqNe4v8AWq/An54BWj6NGK5Y0FoHb7eX9Of5pf04rAPV6Qg28t6SCB6fYxke1941P6+3AAm1mgWQgsWHYECuaIYe1jkexGAU5Y4VUxM7fdjcSaF+YGj+Ktpb19u/K33FgeLoYXvZKQWpyFZbIJeQWKPFzX/d/MDHTwwEBlcqCtCyotXFdiO52X8+D9cAzOghYsTLuvjlkNfGtDj/APIR+mAefZ4Nytv/AGgV9S0dzAj6EWgPz44wD2Hp8O37tywXaPQUNFfKK+1WPLU/mfpQGJlhMDRhm2CMG9osKqIeLXvtKnkXzx24AuPGDKi7nBRSVHBDfCCxJBO4WBdj4j35wDyTpaHfZa3ADEkG699pBW/ywAvS0BblvWCGHHIPxAmrN/Mkkc1WAYv0hG3bmdtwp72+urC3Q4q+Kr63gFvTwbARZJJJJNWSfwAH0wCXAGAMAYAwBgDAGAVG6bGW3lfVe4t7mirCz7i0Xj+yMA90/T0Q2oPC7RyTQpVP6hF/T6mwIV6Qli+QoQID+zsDgfj8ZH6e/OAZt0yMgAgkDgDcaqwar3ArtgGTdOQ8ncTW0ksbK/8AKfmP9MA9+wJsKchWABonsAAB+FCvrgHjdOQ7rBO5Srcnm1Ck/iQoF/T6mwJU04Ds4u2q7NjjgUPb8PqfmcAmwBgDAGAMAYAwBgDAGAMAYAwBgDAGAMAYAwBgDAGAMAYAwBgDAGAMAi1OoSNS0jKijuzEKB7ck8ZDaWrAg1COLRlYfNSCP1GFJPYFfS9WhkkeOORXeP4wvO3mqJHAN+3fg/LIU4t2TBdzIDAGAMAYAwBgDAGAMAYAwBgDAGAMAYBy3irrbJujWORVA+8kfStNEQVugQ4+YskEd81q1XLpb4XQPno6l5MjvpfLRnUr9zvCv5nAuN2uJ1PIF1xwKN5oZ8rbhv4fWgNj07rqxqum0xmSNCfMfTxrJLM/7TAsNqpxweTVZZTqKPcjey6K7YPp+l16NEsllFYWPMGw/LkHkHOipK1yVFvZHsXUYmNLLGx+QdSfl2B+mWJNrMtjOVKpHVxa9D3Ua6OP+ckRPf1MF/ecmMJS2TZEKc5+ym/JGS6uM1609QBHqHIPYjnnIyy6GD0dmT5AGARtMo7sB+JGUyxFKLtKSXqibMxGqS6DrZ7cjK443DykoqabfihlZNm0QMAYAwBgDAGAMAYBx3jLQGWZUAebcliJpGjhQI3rkkZeWJsAD6HNSvHM7b+tl6g+Vdc0TIRIAqxyMwj2sxVttAsu717ST3Pc3nOnHLrbQizZ2HgfpemkISPWauObaG2qREGsclRR3D8earjNmhTg3ZSafuJL38LWiK6LTlnMjJLtLsACQysbIAAv0jsMsxsf6a8z0/2VnbEzj1j+zX8nDR6XdHpAP2wy/wD7mH+eel+z1S2Cl4N/segr1MtWs+ln/wCKOz/ha0dSad1HLK0f90gqP8ZzY4PU7s16nA+z9Xu1IvlZ/vc86f0DTT9W6hFPEjoscdXwVOxASD3B+uKmJrUsHRlTlZtv92eOajUrTckW/wCCvrLHRT+axZIGtCxshdu7bf0rj8a+Wa3HYQo1FUStdXYoztBt8i1ousaky6ZpJPRMxpAqgVu2VdX3OeMpYqv2lNzlpJ7abbGvGtUzRbejN79mEk7qSR3PH5ZyXgqeL4nVpzbXPS3h1OxmywVi/B0xFIPJI7Wc7mH4JhaE1NJtra7K3UbNT1DqEpMhjfaiEL2HJPB5rObjcfiZOrOjK0YNLbdnQo4eklFTV29Tf6V9yKfmAf1GeloTz04z6pP4HOmssmiXLTEYAwBgDAGAMAp9W0XnQyRbinmKULAWQDwa/InMJxzRa6g+X+Oensk2mMqgK0qwQxg2FhSSNE/8TWSfy+Wc6tButBPZ39yNiilkm/A73pXQ0GmSPUojmEsqOwG4IrnymDd1O3b2PGbsaSypS5fS+Brml/hTlSTpxZGVwJU5UgixakWPfnK8XrS0PQ/Z1Shj0pK10/5OG6YlN0wEVbK35NqWH7lzvcFjbh9R+f7HcxcrvFNPw90Edt/CawLaNB8Rl4H0tV/eRmfC7pVJcrHA4ImlWlyy/wAnHdeh1M3U9fHpNxZgfMVSAWRFjBFmveuAefrnVw8qFPB0p1tltzs3c8nJSdSSibnomqhXo4WAMrPNsm3EE7wAxNgDjaFoVwD87OeV+1dSpGTU3va1um/+/EwqSSoWjzZi+nmhaJ5UdQrAru/skNQHt2zyDp1aTjKomldWv5mrlnBxcrncSacvM4UgHv7/AE+Wa9XCVcVj60aUrNea6dD0aklFXL6XFCxY2VDH/MZ6DDwqYLBPtHdxUnvfq1uYJdpNJczlRp5Nm7a2zuT7fjnj1h8S6TqJPJu+h3XUpKeW6udZ0V7gj/Cv0Nf5Z7bhU8+Epvwt7tDiYqNq0l4l3OgUDAGAMAYAwBgDAPnn8IPq6h09PZZYW/WZf/RmjXf/AFFNeZs0l/Tkzu9fpRLE8bfC6sh/BgQf35uySasymnUdOanHdNP3HzCDwn1BtONAyIkKzFzNvB3L8gg9Xe25r2uqznqhVcOze19z10+K4CNf77FtzcbZbbPxe3hzOz6p4QhlhhQFo2gULE69wBVX8+1/O87OExMsMssdU90efocTrU6k5vXP7SfO5BoPB5GoXUanUNqHT4LUKBXbiz278Vzzl9THf0nSpxyp7mdXid6Lo0YKCe/Ns0KdI1+n6lqdVDpVmEodUJmRQAzIwYg8mtnb/vm46+GrYWFKc8tt9G+v8nCyTjNySM+j+CZ4I4I2Ie5TLOQRQvy1oXRbhDzXc5wuPTlj8RTlTVoRKZYafd87v4HS+MumyTxIIl3MHurA42kHufwzQ4lh51qaUFd3LcXSlUjaJJpEmQ7jGSxUAix3oXz78jOJCnjcPjKlaFLNfx8jfjZwSbJtZ50kTrsomq5+tnuc3Kksdi6E6c6WVu1td9dfgWUZQp1FJvQn+xkaby69Wyq+tf65u/dJLAdglrlt6/7I7VOvn5X+B50OB0i2uKIJrkHg8+2RwihVoYfs6qs037icXUhOpmibHOoawwBgDAGAMAYB4P8A4wD5t48krq/T/q8A/WV806iviIeTL4f8UvQ73quiMqBQyijZ3LuU8EUVsXyQe/cDNwoNHqvCLMxI1UtbWCiQmQBm3U4siiA7Diu4+QwC1rfDQfywJGISfzgJKevu5Iwq32rfYJs+kYAi8OsP/uZTYZXBLEENXwhmJDChW4sOWFU1ACvp/DEoLBtVNt3ekCVz6KFfLa45/wCZfmCKCgWtX0R2tRJaGLYRIS6lhIHUtHQBFblNEWCBXAwDX6zwc5j2x6yUNtovIDI55BrcWG1eOy0bNknigLp8NkcpqJEbc5q2KbXMnBXddhXAvdVoprisAw6r4ZaaJkOocM5UsatRQcEKl2A28g2x4oXwKA103gqUtv8Atsu8jaxtgteW6B/LLG5AW+YHJPcLQG66B0NtPRfUTTNtK+trHO32NkkbaBJPF+5JIG6wBgDAGAMAYAwBgHN9e8JLqdXp9SZSpgaNgoUEHY5fvfF3WUyop1FO5ZGpaLjY6TLisYAwBgDAGAMAYAwBgDAGAMAYAwBgDAGAMAYAwBgDAGAMAYAwBgDAGAMAYAwBgDAGAMAYAwBgDAGAMAYAwBgDAGAMAYAwBgDAGAM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4600" name="AutoShape 24" descr="data:image/jpeg;base64,/9j/4AAQSkZJRgABAQAAAQABAAD/2wCEAAkGBxQTERQUEhMUFRUWGBgXFRgWFxcZHBoaGRkaFhgZGxgeHCogGxolIRgeITIiJSorLi4uHSI3ODMtOSgtLisBCgoKDg0OGxAQGi0kICYwLDQsNzAsLCwtLiwsMCwsLCwsMCw0LC8sLC8sMC80LCwsLCwsLCwvLCwsLCwsLCwsLP/AABEIAT4AnwMBEQACEQEDEQH/xAAbAAEAAgMBAQAAAAAAAAAAAAAAAwQCBQYBB//EAEUQAAICAQMCBAMFAgwEBQUAAAECAxEABBIhBTEGEyJBMlFhFCNxgZFCsQcVFjNTVGKSosHR4yRScqGCwtLh8UNEY6Oy/8QAGgEBAAIDAQAAAAAAAAAAAAAAAAEDAgQFBv/EADoRAAIBAgQDBQUHBAEFAAAAAAABAgMRBBIhMQVBURMiYXGBMpGhwfAGFBVCUrHRI1OC8TMkYqLS4f/aAAwDAQACEQMRAD8A+44AwBgDAGAMAYAwBgDAGAMAYAwBgDAGAMAYAwBgDAGAMAYAwBgDAGAMAYAwBgDAGAMAYAwBgDAGAMAYAwBgGq8Q9TMEYKgFmNLfb5k5o4/FPD08y3ZEnY5X+UeoBvzB+BVa/decL8TxN73RXmkdzpJNyIx7lQT+YvPT0pNwTfRFqJssAwBgDAGAMAYAwBgDAGAMAYAwBgDAPGOQ+oON8U9SjmWMRtdEk8Edxx3Gec4niaVaMVB3s9SubuYeGNdDEJPNIBNV6SeOb7DI4dXo0s3a76WIi0tzfjxDph/9T/C3+mdX8Swy/MZ5ke/yj0/9J/hb/TJ/EsN+oZkP5R6f+k/wt/pj8Sw36hmQ/lHp/wCk/wALf6Y/EsN+oZkB4i0/9J/hb/TH4lhv1DMi9pdZHJyjq34H/LNmnWp1PZaZkWMuAwBgDAGAMAYAwBgDAGAQ6uMsjKDRIIB+ViryuqnKLSdgcL1nox04W3DbrHAqq/PPLYzBPDRTbvcqcbGPSulecrtvCBO9rfFE/P6ZODwEsVeztZ2Mdk2yOGHTMrMNYlLRNxuO/ar7n6DOrL7N4hWTe5qxxuHkm860IdOdM7bftQUnsWiZR+pPH55nP7L4qCu2jCHEcNN2Uvgzcajw2EXc86ge3pPP4c85z63C1SWac0vedKnRlUfd1KkPS4mNDUAH6xsB+t5qU6NCbsqvvTL5YCtFXsSw9CV22pOpbnjYw7d+cup4KnVk4QqJvyK54WpCKlJaFXW9Mm05DEEfJ1PH69x+eU1sLXwzzNW8UUNNHQeHuv8AmERy/H+y3bd9D9f351sBxHtLU6u/XqWRlfQ6MZ2EZHuSBgDAGAMAYAwBgDAGAcv43+GL8W/cM4nGfZh5/JmE9it4Z/mNT/0/+VsngPPziVy/45eTOU8H9DGqlIckIigtXc3wAD7e+e+x2KdCKy7s8pw7BrE1GpbI6HxN4PijgaSDcpQWQWLAqO/fkEDnNDCY+pKooVNmdPHcKpQpOpT0trYp9EieVYYyxPFLf7I5ah+A/dnieLyeL4nKnsk7L03fvPV8Ij934dCbd21f37e462Tw7EVpdwb2a75+o7ZtVOD0XC0b3EcfVzXexqvDi1qKPcKwP5EZzOExy4tx6J/I3sc06Ca5tfM6uSMMCGFg8EH3z08oqSs9jinAdb0BgmpSa+JD7j/3BzymMw7w9Wy819eBVJWZ23SNZ5sKP7kc/iOD/wBxnpcJW7akp9dyxO6LubJIwBgDAGAMAYAwBgDAOX8b/DF+LfuGcTjPsx8/kzCexW8M/wAxqf8Ap/8AK2TwHn5xK5f8cvJnJeEuufZZSzAsjqFcDvxyCPn78Z7/ABuG7eNo7o8nw/G/dqjcldM3/ibxlHJC0UAYlxTMw2gD3AHuT2zRwvD5wqKdTS3I6OO4rTnSdOlfXd+HMh6R5kKQSMhHFrfuOR+Vj9+eI4xCWF4lKrHWLd//AGXvPX8Hl2/D4U5qzSt/B1EniSPbaht3yI/efll8+M0cnd3Jjw+pms9jWeG2J1FnuVYn8SRnO4TJyxbl1Tv8DcxytQSXJr5nX56nkcU5fxuoqI+9sP3ZxONLSD8X8jCZb8GH/hz/ANbV+gOX8Hf/AE/qyYbG+zqmQwBgDAGAMAYAwBgDANd1fpK6gKGZl2kkVXv+OaeLwccSkpPYhq5Wh6Sunhm2szblN3Xsp+QzPBYSOHl3W9WjCatB+TOK8C6dXGpDosg8tTtbsSNxH1H4jnPS8TnKGVxdjzfBqcKkpxmrq3zNhoNPDGQ32Is61uouQDuCelGB9VncFJ+Eg3zWcyWNryVnLQ7UOG4aEs0Ym5i6yZVdZNPuAWRwFtrCE7dtqLscBuOeK980qlKFSOWSujoRk4u6diPoGySQg6cKQGYNuJU05VSobkgjs1ckHtxerDh2Hg7qP7l0sVVkrORv4Onxo25UAbnnn375bTwtGnJzjGzK5Vqkkoyd0Ws2GVnDeKteJJaU2sdi/mf2v9Pyzy/E8Qqtay2X78yqb1sdN4c0pj06A9z6j/4uf3Vnb4dR7KhFPff3mcVZG0zeMhgDAGAMAYAwBgDAGAMAr9R/mpP+hv8A+TmUPaXmjCp7D8mfPf4PnYfaigtxECoq7YbqFe/Odjiu0TzvAvbl5fM6hW11AnaATXISwt/E3ND0k3V8hfYnOKelMdPJrv2gOy/0d3tPLU1bS3xVz/y37AJF1tgqPY/EU77ADuCtXe6qx88AuS9XECJ55Jcg/CAbo1fBoWKOamJxlPD2zkNpGi6r4maQFYwUU9z+0R/lnFxXFJ1Flpqy68zBzZj4c6KZGEjioxyL/aP/AKcjh2BlVkpzWi+LIjG+p2wz0xae4AwBgDAGAMAYAwBgDAGAQ6yMtGyjuykD8wRkxdpJmFRXi14HLeE/DMum83e6etAqlbNEXzRA+eb+NxcK6iop6XOXw3AVMNKTk1qXP5MsVptQ5NEX66olTW3fVUGHPsxznnXPV8Oyen/iXFew3Ad2Ir1k8bq5J4B+lAG8OuCduoYXs5IYtSNI1Bi/9v8Awj24wDLVeHN6QoZK8pNlhe/YA1fHbOdjMD95cXmtYxlG5LovDMKG2uQ/2u393/W8xo8Ko03d3fmFFG6AzpIyPckDAGAMAYAwBgDAGAMAYBo/E2o1qBPsMUchJO/zDVDiq9S/XL6EaLf9R2+vUoruql/TVzQ/xh1z+qaX+9/u5sZMH+p/Xoa3aYz9K+vUfxh1z+q6X+9/u4yYP9T+vQdpjP0r69Tw9Q63/VdL/e/3cdng/wBT+vQdpjP0r69TOLX9Z99Nph+B/wB3NTFKCt2Dv1v/AKR1eGKnNy++vLta3x6+BL9v6x/VtN+v+7mnet0R1uy4V/cl9f4j7f1j+rab9f8Adxet0Q7LhX9yX1/iPt/WP6tpv1/3cXrdEOy4V/cl9f4nn2/rH9W036/7uL1uiHY8K/uS+v8AE3/h6XUtGTq0RH3GgnbbQo/EebvLYZrd45uKjQjO1Btx8fpG1zM1hgDAGAMAYAwBgDAGAUeqaaRwBHIYyLsi+QQV/UXY+oGAUz06a2uYkHmrYVxVX8ux/X54B6/TZealIv8AtPwdzHtfaio78VgGY0EtH7yyQvO5xdVfI7diOO984B7DopQjqZLLKRv3GwxJpgK44I4HahgES9On5uayeb3MAPiugPYFgR9FAwDM9Pmpql5Ner1Hsb7Xx2rjuDzgEf8AFs+6/PNXdW3Ykt+fLV+AX5YB6OmzcXMa5v1Pz8RBvuO44+mAbLQxMq0x3GzzZPc8d/3YBYwBgDAGAMAYAwBgDAGAMAYAwBgDAGAMAYAwBgDAGAMAYAwBgDAGAMAYAwBgDAGAMAYAwBgDAGAMAYAwBgDAGAcF0/ruobqIi85yp1OoQxukSxeTEgP3bhQ7SgsvFniyQKzv1cJQjg+0yq+WLum3LNJ81eyja+tlrYqUnmsT6f8AhADQyznTOIVieWJwW9YVxGquTGFRmLAgBn43XVVlc+DNVI0lUWZtJrTS6vdWbbS53S1tbcntNL2Nl4c188ms1iagKvlrp9saP5irvVySHKKTdC7HcfmdbGUaMMPSlS1vm1as3Zrld/uTFu7ua6bxWR1NY/OT7OZDpDH6d3nFQ4lvvt3fc123X9M2Y8OTwTnlee2e/LLe2Xpe3ev0Iz94mXxhM0ojTSKQ82pgjYz1ufTl7LDyztQhCb5IPFEUTg+GUowzSqbRhJ93lO22urTfgrc+Qzu+xQfxfMWXURxboz08ap4mlChaYlyH2Es1ChwAa5rL1w2kk6M5Wl2uRO176aaX0V99b+ZGd7+Bal8YhGmYLI+59IkKMQFvUR7h8MRdBXJvzDY4HtlUeGOahFtKym5Nb9x25uz8PZXXqTn+RPN4ul2xbNIfMkj1EjLJIYwv2dlVuTHuKsGtTtBPpsCyVwjw2neWaronBXSvfOm+TtdW1V+ur0uzvoNF4rkklJ2Qpp/sUWrDSSMrL5ocgOdhUL6aPyHPN7QqcOhCCV259pKGiutLba3vr67absptv0K0niiSURgL5LprtPDJtLMrpIqycF40aiGA5UduCQbyxcPp0223mTpykr2TTTa5OS5dfMjO37zd9c6y8cscEMQkkkSSQ7pPLVUj2hjexiWtwAtfOyM0cNhY1ISq1JWimlortt38Vppq/gzOUrOyOd6Z40kWHSKYX1Eh02nmnYb91SnZaqsbBmG1mNlBQ4J9ujW4XCVSpLMoLNJRWlu7rq21ZbJWu/AwU3ZG98VdUlgfR+UGYST7HRAhZ18mVqG8gDlQbsdvyzRwOHp1o1c9laN03eyeaK5X5PozKTasa7pfimXzHEsbevqH2VFfYrRKdMJudlhuQff9rvxWbNfh9PKnBrSnmbV2pPNl52t7uWxCm/iYz+OjtTy9MXkb7S2wM59GnlMJ2lYmLOxqlIA55YcXMeELM81SyWTWy3nHNrdqyXN6voh2ngS9R8VzAa7ydOtaSLzC8khFloPPUeWFux2Isfj8sKPDqTdHtJv+o7WS/wC7K9b28tH5dTm9bLYa/wAXyQRwNJFCzOsTSrHLIWQSyCNWVfJrbzfrZOQQCSMUuGwrTmoSaSzWbirPKrte1v5J9XYOdjYaPxCX1smleNY9t7C7sHlAVSXjTy9jJyQSHJFcgXmvUwSjho14yvfeyVo76N3un5xs+TJUtbG+zQMxgGufokB7xjibzwbYES/84N2D7fKs2Fi6y/N+XL/j0IyojXw5pgJB5XplDB03OYyHNvUe7YpJ5JABvM3jq7yvNrG1nZX0213dvFkZUUtLN0/RyuivHHI3liW3YntUXmOSaJB43EE/XLpxxuKgpNNrW2nvsl8bbEd2LNpJ0iExeSYx5e7fts/Hv83dd3u3+q775qrE1VU7RPW1vS1reVtDKytYxXo8ClX8tQUeWVTZ4eXd5rd/fc365LxNaScc26S9I2svSyFkUY/DejlijIhOwRLGgPmofKvcI2UkNt+at39xl7x2Kpzl39btvZ97a63V+jXoRliyefpeld5I2jBaRY3cUwsR+mNgw4VlrjaQRV5XHEYiEYzUtFdLbnq14p876CyJk6JCNvpLFVkRS7u7bZKLgszEm9o7n2zB4qq767tPRJK620S5XJyoifw3piADEKEP2erajCBQjYXTAXxd1fGZrHV1d5vzZuXtdV08bbkZUQp0bRxyqm0eY7LKoaSRmZoAFEnqY2yhgCffi7oZm8ViZwcr91XWySSly0Wztt52GWJL4i0WlZPO1artgDtuO70qR6x6eWUgUV5B44OYYSriIy7Og9ZWVtNXy32a5Pl1Ekt2Q6PoullSF0idAieXH/PwOI1NBGB2uUsXtfj397zOpisRTlKMpJ3d37Mld81ur+K15BRTNrqdEkjRs62Ym3xnn0ttKX+jEfnmrCrOCkovdWflv+6JsarWdO0bcOgPmyHU2pfl41CmQOp9JC0OCLFjnnNqnXxUdYv2Vl5bN7We+pDUTzQ9D0UungMMdRAGSAxmSIqs33jbSpV1VrsrwO3HGTVxeKp1ZqpLvbSvZ6x01vdNrr8Qoxa0NgvSIR533a/fgLNdneAnlgMD39PGa7xNV5e97Ps+Gt9PUmyKUvhPSMoVoiQEEfMkt7VbegJ32dpNqTyvtWXx4jiYu6lzvst2rPlzW/XncjIi4nR4RN5+0mTmizuwXdW7YrMVQmuSoF5Q8TVdPsr93ySvba7WrtyuTZXuX8oJGAMAYBweq6XqEh6lphp2lOrkmeKUNHsqdQo8ws25TH+BsKKvO9DEUZ1KFdzUezUU1rfuvlZWebz3buVNOzVtxrOhzonUH8x1ZdOi6aVpiiArp9kjgb9qGwfWwFd7HfFPF0ZSoRyppybklG71ldLa78lvsHF6mv6ZPJIdZ9khZkC6JBG0olC08hmI2zbC4WmKCQXY3csRmxWhCHZdvOzvUd1HLfRZd43tfS+XTW21yFre3gW9B0PUv9mSdJxHHJrfMHm7bRzenB2SklaIAFmqrt3pq4uhDtJU3G7VO2l9V7W638bK++5Ki9L+JGekdRMFL5gl/i6GKzKBcyyEyKG3cSFOPM+o54zP7zge1u7Ze1k/Z/K1o9tk/wAvwItK3oWPEOinfTrHpNHLGGSf42TekmxfKI/4gKtm/XbEFDx6rNeEq0YVnOvVTs47J2au7/lu9OWl776WJknbRFlNJqvtemmEcjbkiWcTFdsYCMXeNllsPuO1lKsGPuALyp1MP93qU3JLWTjlvd6qyaa2tqndW6cibO6Ze8SdOmk1MUkSkhdNrEJBAp5BF5Y5N2dp59qyjB16cKMoTe86b9Fmv+5Mk7+85rU+GNSdJPFskYyaDTqQ8u69UpfzOWc0QNvPw0BXbOnDH4dYiE7pWqT2jbuO1tl5+JhkdreHxNn17Qar7VH5EDCKKTTFXjYW0Ye51JaYUKsbAhvuT8tXC1sP2Eu0n3pKd01zt3dovnzurdOsyTvoND0GcaiKRxLR1Wt825mK+RIJfJGzfW0koQALB+WKuMoujKEbexTt3dcyy5tbb7+YUXf3lfw/0XUxxaGPyZIxFBqo5wXWjIyxhGoOQwJDUfbnteWYvFUJzrSzJ5pQcdHtd35aW0v8xGLVivD0LWKNIGEwVNLpEHlFGMUsRuUUZlUbuFLU1qCOOLsljMLLtGrXc5vW/ejL2fyt6bpaWepGWWnob3o+jnTqEzbHMMnmMzzbdyG0CJGyyHdEQCQpQFR3Nms0cRVozwkY3WZW0jez3u3dK0lzabv0tqZJPMdXnJLBgDAGAMAYAwBgGj8SdRbTJD5ZiTzJhGzOhZVBR2J2qy82o98qr1ZKzvu+Z0OHYWFeU1JN5YtpJpNu6XNPr0KnSuvTO8YkSr080pUKULGOVUQqHI2hlN0x9xZzCFWTauuTfufibOJwFGEJZJbTjG972zRbaeW97PS6XLRFmHxTEyWqSM/m+SI1MTMz7fM4YSGOtvJO7ij78ZKrxa0XO3L/AEUy4VVhO0pJLLmu8ySV7bNZr35W18jLU+J4o5VidXVj5e8Ex/dmU7UDDfbG++zcB3PGS68U7Pw6c/rkRT4ZVqU3Ug013re1rlV3bTT/ACtfZamL+KYwsjGOULHIYdxCAPIH8vapL/PncaWu5FEB261dn09SVwuo3GKlG8o5rau0bXu7L4K7vstjw+K4tsRVHYys6KoMQpoztYFmkCE32pjfteR28bLx8uRK4VVzTTaSik2+9tLVOyTl53StzNl1jW+TC7ii3CoD2LsQiAn2BYgXlk5ZY3NPC0e2qqD25+S1b9xpofEEjQ6dvQJDqRp5wvIBBYPt54B2gj6EZUqrcU+d7M6EuH04Vakdcqhnjfezta/vs/FE2k8T7owzaeUO8skMcYaJmcxltxB3hRQQ3ZHbi+CZjWutuduXIrq8MyTaVRNKKk3aSSzWtyb1vpZedtUtt0zXrPGJEDAEsCGFFWUlWUj5ggjjjLYSUldGliKEqFR05eG2zTV015otZkUDAGAMAYAwBgDAGAMAq63QrKYy1/dSCRaNeoBl5+YpjmMoqVr8i6jXlSUlH8ys/K6fyK3UukQzs3mE7mhaIgNXodgSa+dqOcxnTjJ69LF1DF1qEVk2UlLbmk/5K48ORGyJJSxkWUOGFrIi+VuFLXKiipBX6Zj2Mev+9i18Rqqyyq1mrWdnFvNZ69dU9/Eki6ZG0nmxzOXFRysjId5jJ9Mg2kBgSe1HmslQi3dPz9OpjLE1IQ7OcFbeN09M3OOuz8bokfoURjeM7qaUzXfKyF/M3Kfam5GT2UbW8b+pgsdVVRVNLqOXbRxtaz9DHWdDWWLypJZWTnfez1g1w3o47cFaI+eRKkpKzZNLHSpVO0hGKfLfTy1/e6LHUNLEwj83btVxtViNrMQUUEH4vi4Hzr5ZlKMXa5VQq1YuXZ7ta23S3b0221fS5WHh6EPuUFfvUm2qaUOi7AQtcWO/zoZj2Mb38bl34hWccrd+643e9m77+ex5/J6OvS8ikStNGQRcbvu37bXsdzWGsc/hjsl8bk/iFS+qT7qi9PaSta+u6stVYvdO0KQxiOO9os8kkksSzEk9ySSczjFRVka1evOvNznv8lokvJFnMikYAwBgDAGAMAYAwBgDAOb8TpLFLDqdPGZHAeB1UWSrjdGT8lWRVs+wY5r1lKMlOKvy+vU6/DpUqtOeHrSyx0km+q0dvFxbt4pFDqUkunMUMKz1CuntwJGEgMm2YlVQqTtssWN8ih75hNyhaKvpb99TZw8aWIU6tRxvJz00Vu7eOradr6JJW01ZG0rxEAtNEsmu1G7YjFmTY7ChtJKkgcgfUH3yLuPVXkzNRhVTaUZONKFrtWTulrqtddm/Ah1nUNYulQBdR5ojkdH2tZqQiMOioQXKAEh6HPa7qJTqKHO+v/z4dSylh8HLENtwyXimrrnHvNNtaZr2y391r7aaWYNrZf8AiHVNohiX0ghokJK+gsfUT2uqNC8tbleUtfD3GjGFFxoUu6m75m9bWk7J622t0vprYrdO1OoZkB80hdZXqR+ITp2I9ToGK77Fnn2+WYwc3bz+Fi6vTw8VJrLd0+TXtqa5JtXtyXmRLrNUI9Sq+dIw2sswRxatKd6rC6DbKiXwu4H0+/BjNUtK1/P16PnYzdHCOpScsqWqcbp6qOjcot3i5dbW15am78OyyM09mQwhwIGlVlYjYu/4gGKhron65bSbd+nI5uPhTjGnaynZ5srTW7ttdXtukbrLjnjAGAMAYAwBgDAGAMAYAwBgDAI5IFYqWUEobUkcqSCpI+RokfnkNJmUZyimk9Hv48yTJMRgDAGAMAYAwBgDAGAMAYAwBgDAGAMAYAwBgDAGAMAYAwBgDAGAMAYAwBgDAGAMAYAwBgDAGAMAYAwBgDAGAMAYAwBgDAGAMAYAwBgDAGAMAYAwBgDAGAMAYAwBgDAGAMAYAwBgDAGAMAYAwBgDAGAMAYAwBgDAGAMAYAwBgFfXatYkLtdWoAHJLMwRVH1LED88AjTqC2quDG7dkcrfyB9LEcngc84BHF1qBtm2QNvbau2zZKGQcgcDaCbPGAZRdXgbZtlU76K899xpefqeB8zwMA81fVo45EjZvUzEHtSVG8tsT2FRn68j25wBqurxpCZrLKGVfTQNs4QA7iAOWHcjjAMG61GDGDYaQji1O0FXcFipK0Qh7E4BMOqRGqkUkkAAckkqHHA/ssD+BwA3U4h3cA7ttUb3UWoLVngE8ewJ9sAjTq8ZZV3AFmZeWXgq7Ri6J+JlIH147isAl0vU4pFLpIjKoBZgeACNwJPyrm8AwPV4PT96o3GlB4JIYIePblgOfmMA8m6qiz+SQd2wOTaABTv59TAn+bN0DXGAZL1WE7fvB6623YuyFB59iSAD7kisAj03WoXCEuFLLuAYgECmPPsDSse/ZT8sAzj6rExG1g3e67ilD9u5NMpoDsRgEya2MqrBxTttU/NuRt+hsEV8xWASxSBlDKbVgCCPcHkHAM8AYBBrdIsqFHujR4NEFSGUg+xBAI/DAKp6OhkSRmZnXjcwQkgHcAfTQo+60eTzgGulg0unZFLSKYhG4NOwVVRtOpdgpUKV3Ak18+O+AT/xbplC+sAQrCjAyCqhbfCH+qsbHa75vAMtX03TPI7O4PNyJ5gAtomgth3BKPt/TAB0unEBiMqhAyNe6NSCGDoeAB3QdxzXvgEHk6cz0zyF13FtxpSYkCszUAOFnA9h+l4BnD03TxCORZH5dQjht17lSEL2I2kIg7e12O+AYaHpmnHqjkYESEbtwB3ozwN8Q9VklbN2QDd84BLH03S7/TIL3BiokB3Msj6lbHf0u7MAK+tjAMtLpNKsWwOpjkjWHmQEMqL5QUG+TTVx7nAPYekQH0htxj4IBUEW6SeoKBzca9xZ5wCKaTTSPJIZG/m/LlFGmRJJIiCCt/GXHH7qOAV70pDs0sreQF8yw1lY5W2D4AXAkjYDbZJBHN8gZDp+lZhEpdrjRtoDshVlkSN2YCu28fEOw+QOAedI6VFLHIfOaUl3DMAyUfLjhIpiSeI1NmwbscEYBfm6Gh0/2dSQm8P9R975rBaqjd0fb61WAbQCu2Ae4AwBgEUuoVSoZgC17b96BY/9gT+WAavXaCOfc/nEJLCqOBt9UZLMOSLXcGIv5dqPOAQ/xFERIqy8u7G79SMWaUhWBBBBcsKoi+bs4B7rOiIX3yTOdxUAMQe0kTgAV23RgGh2Y/jgHuu6ZFW7zCpeR2BADWZI2jYVRv02b9q+VggYv4fiJP3jDuByvBPk13HJvTrwe9nAJ36VEYfLdwy+d5rXtO5zIZiu3tRJ7d6+ffAIB4fiG3bIVVZN20bALOoGqVO3ADACh7YB7B0GIMrLIQQECkbf2fOYEGuSfOJ/IfXAIV8Pw87pyxKycsyk+ryVdrNngwjn+0cAuw6BIC8u8mg4UEcDzZPNIO0WxLMK96+ZJJAqp0RVCh5GBcuHpfS2+Zp9tkHby5UEnkH51QHi9EhjaW5XosJZEWx3kkkVjsG6wx+K7pFHYYB7pehxo26OQjy4xErMiny0BkK7JCOCol29+yi/fALHS4IIC3luwVwtq5chSildxLcraqBRNUgr3wDbQyhha9uR2IPHBBB5BwDPAGAMAYBW1miWWt18dqNe4v8AWq/An54BWj6NGK5Y0FoHb7eX9Of5pf04rAPV6Qg28t6SCB6fYxke1941P6+3AAm1mgWQgsWHYECuaIYe1jkexGAU5Y4VUxM7fdjcSaF+YGj+Ktpb19u/K33FgeLoYXvZKQWpyFZbIJeQWKPFzX/d/MDHTwwEBlcqCtCyotXFdiO52X8+D9cAzOghYsTLuvjlkNfGtDj/APIR+mAefZ4Nytv/AGgV9S0dzAj6EWgPz44wD2Hp8O37tywXaPQUNFfKK+1WPLU/mfpQGJlhMDRhm2CMG9osKqIeLXvtKnkXzx24AuPGDKi7nBRSVHBDfCCxJBO4WBdj4j35wDyTpaHfZa3ADEkG699pBW/ywAvS0BblvWCGHHIPxAmrN/Mkkc1WAYv0hG3bmdtwp72+urC3Q4q+Kr63gFvTwbARZJJJJNWSfwAH0wCXAGAMAYAwBgDAGAVG6bGW3lfVe4t7mirCz7i0Xj+yMA90/T0Q2oPC7RyTQpVP6hF/T6mwIV6Qli+QoQID+zsDgfj8ZH6e/OAZt0yMgAgkDgDcaqwar3ArtgGTdOQ8ncTW0ksbK/8AKfmP9MA9+wJsKchWABonsAAB+FCvrgHjdOQ7rBO5Srcnm1Ck/iQoF/T6mwJU04Ds4u2q7NjjgUPb8PqfmcAmwBgDAGAMAYAwBgDAGAMAYAwBgDAGAMAYAwBgDAGAMAYAwBgDAGAMAi1OoSNS0jKijuzEKB7ck8ZDaWrAg1COLRlYfNSCP1GFJPYFfS9WhkkeOORXeP4wvO3mqJHAN+3fg/LIU4t2TBdzIDAGAMAYAwBgDAGAMAYAwBgDAGAMAYBy3irrbJujWORVA+8kfStNEQVugQ4+YskEd81q1XLpb4XQPno6l5MjvpfLRnUr9zvCv5nAuN2uJ1PIF1xwKN5oZ8rbhv4fWgNj07rqxqum0xmSNCfMfTxrJLM/7TAsNqpxweTVZZTqKPcjey6K7YPp+l16NEsllFYWPMGw/LkHkHOipK1yVFvZHsXUYmNLLGx+QdSfl2B+mWJNrMtjOVKpHVxa9D3Ua6OP+ckRPf1MF/ecmMJS2TZEKc5+ym/JGS6uM1609QBHqHIPYjnnIyy6GD0dmT5AGARtMo7sB+JGUyxFKLtKSXqibMxGqS6DrZ7cjK443DykoqabfihlZNm0QMAYAwBgDAGAMAYBx3jLQGWZUAebcliJpGjhQI3rkkZeWJsAD6HNSvHM7b+tl6g+Vdc0TIRIAqxyMwj2sxVttAsu717ST3Pc3nOnHLrbQizZ2HgfpemkISPWauObaG2qREGsclRR3D8earjNmhTg3ZSafuJL38LWiK6LTlnMjJLtLsACQysbIAAv0jsMsxsf6a8z0/2VnbEzj1j+zX8nDR6XdHpAP2wy/wD7mH+eel+z1S2Cl4N/segr1MtWs+ln/wCKOz/ha0dSad1HLK0f90gqP8ZzY4PU7s16nA+z9Xu1IvlZ/vc86f0DTT9W6hFPEjoscdXwVOxASD3B+uKmJrUsHRlTlZtv92eOajUrTckW/wCCvrLHRT+axZIGtCxshdu7bf0rj8a+Wa3HYQo1FUStdXYoztBt8i1ousaky6ZpJPRMxpAqgVu2VdX3OeMpYqv2lNzlpJ7abbGvGtUzRbejN79mEk7qSR3PH5ZyXgqeL4nVpzbXPS3h1OxmywVi/B0xFIPJI7Wc7mH4JhaE1NJtra7K3UbNT1DqEpMhjfaiEL2HJPB5rObjcfiZOrOjK0YNLbdnQo4eklFTV29Tf6V9yKfmAf1GeloTz04z6pP4HOmssmiXLTEYAwBgDAGAMAp9W0XnQyRbinmKULAWQDwa/InMJxzRa6g+X+Oensk2mMqgK0qwQxg2FhSSNE/8TWSfy+Wc6tButBPZ39yNiilkm/A73pXQ0GmSPUojmEsqOwG4IrnymDd1O3b2PGbsaSypS5fS+Brml/hTlSTpxZGVwJU5UgixakWPfnK8XrS0PQ/Z1Shj0pK10/5OG6YlN0wEVbK35NqWH7lzvcFjbh9R+f7HcxcrvFNPw90Edt/CawLaNB8Rl4H0tV/eRmfC7pVJcrHA4ImlWlyy/wAnHdeh1M3U9fHpNxZgfMVSAWRFjBFmveuAefrnVw8qFPB0p1tltzs3c8nJSdSSibnomqhXo4WAMrPNsm3EE7wAxNgDjaFoVwD87OeV+1dSpGTU3va1um/+/EwqSSoWjzZi+nmhaJ5UdQrAru/skNQHt2zyDp1aTjKomldWv5mrlnBxcrncSacvM4UgHv7/AE+Wa9XCVcVj60aUrNea6dD0aklFXL6XFCxY2VDH/MZ6DDwqYLBPtHdxUnvfq1uYJdpNJczlRp5Nm7a2zuT7fjnj1h8S6TqJPJu+h3XUpKeW6udZ0V7gj/Cv0Nf5Z7bhU8+Epvwt7tDiYqNq0l4l3OgUDAGAMAYAwBgDAPnn8IPq6h09PZZYW/WZf/RmjXf/AFFNeZs0l/Tkzu9fpRLE8bfC6sh/BgQf35uySasymnUdOanHdNP3HzCDwn1BtONAyIkKzFzNvB3L8gg9Xe25r2uqznqhVcOze19z10+K4CNf77FtzcbZbbPxe3hzOz6p4QhlhhQFo2gULE69wBVX8+1/O87OExMsMssdU90efocTrU6k5vXP7SfO5BoPB5GoXUanUNqHT4LUKBXbiz278Vzzl9THf0nSpxyp7mdXid6Lo0YKCe/Ns0KdI1+n6lqdVDpVmEodUJmRQAzIwYg8mtnb/vm46+GrYWFKc8tt9G+v8nCyTjNySM+j+CZ4I4I2Ie5TLOQRQvy1oXRbhDzXc5wuPTlj8RTlTVoRKZYafd87v4HS+MumyTxIIl3MHurA42kHufwzQ4lh51qaUFd3LcXSlUjaJJpEmQ7jGSxUAix3oXz78jOJCnjcPjKlaFLNfx8jfjZwSbJtZ50kTrsomq5+tnuc3Kksdi6E6c6WVu1td9dfgWUZQp1FJvQn+xkaby69Wyq+tf65u/dJLAdglrlt6/7I7VOvn5X+B50OB0i2uKIJrkHg8+2RwihVoYfs6qs037icXUhOpmibHOoawwBgDAGAMAYB4P8A4wD5t48krq/T/q8A/WV806iviIeTL4f8UvQ73quiMqBQyijZ3LuU8EUVsXyQe/cDNwoNHqvCLMxI1UtbWCiQmQBm3U4siiA7Diu4+QwC1rfDQfywJGISfzgJKevu5Iwq32rfYJs+kYAi8OsP/uZTYZXBLEENXwhmJDChW4sOWFU1ACvp/DEoLBtVNt3ekCVz6KFfLa45/wCZfmCKCgWtX0R2tRJaGLYRIS6lhIHUtHQBFblNEWCBXAwDX6zwc5j2x6yUNtovIDI55BrcWG1eOy0bNknigLp8NkcpqJEbc5q2KbXMnBXddhXAvdVoprisAw6r4ZaaJkOocM5UsatRQcEKl2A28g2x4oXwKA103gqUtv8Atsu8jaxtgteW6B/LLG5AW+YHJPcLQG66B0NtPRfUTTNtK+trHO32NkkbaBJPF+5JIG6wBgDAGAMAYAwBgHN9e8JLqdXp9SZSpgaNgoUEHY5fvfF3WUyop1FO5ZGpaLjY6TLisYAwBgDAGAMAYAwBgDAGAMAYAwBgDAGAMAYAwBgDAGAMAYAwBgDAGAMAYAwBgDAGAMAYAwBgDAGAMAYAwBgDAGAMAYAwBgDAGAM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4602" name="AutoShape 26" descr="data:image/jpeg;base64,/9j/4AAQSkZJRgABAQAAAQABAAD/2wCEAAkGBxQTERQUEhMUFRUWGBgXFRgWFxcZHBoaGRkaFhgZGxgeHCogGxolIRgeITIiJSorLi4uHSI3ODMtOSgtLisBCgoKDg0OGxAQGi0kICYwLDQsNzAsLCwtLiwsMCwsLCwsMCw0LC8sLC8sMC80LCwsLCwsLCwvLCwsLCwsLCwsLP/AABEIAT4AnwMBEQACEQEDEQH/xAAbAAEAAgMBAQAAAAAAAAAAAAAAAwQCBQYBB//EAEUQAAICAQMCBAMFAgwEBQUAAAECAxEABBIhBTEGEyJBMlFhFCNxgZFCsQcVFjNTVGKSosHR4yRScqGCwtLh8UNEY6Oy/8QAGgEBAAIDAQAAAAAAAAAAAAAAAAEDAgQFBv/EADoRAAIBAgQDBQUHBAEFAAAAAAABAgMRBBIhMQVBURMiYXGBMpGhwfAGFBVCUrHRI1OC8TMkYqLS4f/aAAwDAQACEQMRAD8A+44AwBgDAGAMAYAwBgDAGAMAYAwBgDAGAMAYAwBgDAGAMAYAwBgDAGAMAYAwBgDAGAMAYAwBgDAGAMAYAwBgGq8Q9TMEYKgFmNLfb5k5o4/FPD08y3ZEnY5X+UeoBvzB+BVa/decL8TxN73RXmkdzpJNyIx7lQT+YvPT0pNwTfRFqJssAwBgDAGAMAYAwBgDAGAMAYAwBgDAPGOQ+oON8U9SjmWMRtdEk8Edxx3Gec4niaVaMVB3s9SubuYeGNdDEJPNIBNV6SeOb7DI4dXo0s3a76WIi0tzfjxDph/9T/C3+mdX8Swy/MZ5ke/yj0/9J/hb/TJ/EsN+oZkP5R6f+k/wt/pj8Sw36hmQ/lHp/wCk/wALf6Y/EsN+oZkB4i0/9J/hb/TH4lhv1DMi9pdZHJyjq34H/LNmnWp1PZaZkWMuAwBgDAGAMAYAwBgDAGAQ6uMsjKDRIIB+ViryuqnKLSdgcL1nox04W3DbrHAqq/PPLYzBPDRTbvcqcbGPSulecrtvCBO9rfFE/P6ZODwEsVeztZ2Mdk2yOGHTMrMNYlLRNxuO/ar7n6DOrL7N4hWTe5qxxuHkm860IdOdM7bftQUnsWiZR+pPH55nP7L4qCu2jCHEcNN2Uvgzcajw2EXc86ge3pPP4c85z63C1SWac0vedKnRlUfd1KkPS4mNDUAH6xsB+t5qU6NCbsqvvTL5YCtFXsSw9CV22pOpbnjYw7d+cup4KnVk4QqJvyK54WpCKlJaFXW9Mm05DEEfJ1PH69x+eU1sLXwzzNW8UUNNHQeHuv8AmERy/H+y3bd9D9f351sBxHtLU6u/XqWRlfQ6MZ2EZHuSBgDAGAMAYAwBgDAGAcv43+GL8W/cM4nGfZh5/JmE9it4Z/mNT/0/+VsngPPziVy/45eTOU8H9DGqlIckIigtXc3wAD7e+e+x2KdCKy7s8pw7BrE1GpbI6HxN4PijgaSDcpQWQWLAqO/fkEDnNDCY+pKooVNmdPHcKpQpOpT0trYp9EieVYYyxPFLf7I5ah+A/dnieLyeL4nKnsk7L03fvPV8Ij934dCbd21f37e462Tw7EVpdwb2a75+o7ZtVOD0XC0b3EcfVzXexqvDi1qKPcKwP5EZzOExy4tx6J/I3sc06Ca5tfM6uSMMCGFg8EH3z08oqSs9jinAdb0BgmpSa+JD7j/3BzymMw7w9Wy819eBVJWZ23SNZ5sKP7kc/iOD/wBxnpcJW7akp9dyxO6LubJIwBgDAGAMAYAwBgDAOX8b/DF+LfuGcTjPsx8/kzCexW8M/wAxqf8Ap/8AK2TwHn5xK5f8cvJnJeEuufZZSzAsjqFcDvxyCPn78Z7/ABuG7eNo7o8nw/G/dqjcldM3/ibxlHJC0UAYlxTMw2gD3AHuT2zRwvD5wqKdTS3I6OO4rTnSdOlfXd+HMh6R5kKQSMhHFrfuOR+Vj9+eI4xCWF4lKrHWLd//AGXvPX8Hl2/D4U5qzSt/B1EniSPbaht3yI/efll8+M0cnd3Jjw+pms9jWeG2J1FnuVYn8SRnO4TJyxbl1Tv8DcxytQSXJr5nX56nkcU5fxuoqI+9sP3ZxONLSD8X8jCZb8GH/hz/ANbV+gOX8Hf/AE/qyYbG+zqmQwBgDAGAMAYAwBgDANd1fpK6gKGZl2kkVXv+OaeLwccSkpPYhq5Wh6Sunhm2szblN3Xsp+QzPBYSOHl3W9WjCatB+TOK8C6dXGpDosg8tTtbsSNxH1H4jnPS8TnKGVxdjzfBqcKkpxmrq3zNhoNPDGQ32Is61uouQDuCelGB9VncFJ+Eg3zWcyWNryVnLQ7UOG4aEs0Ym5i6yZVdZNPuAWRwFtrCE7dtqLscBuOeK980qlKFSOWSujoRk4u6diPoGySQg6cKQGYNuJU05VSobkgjs1ckHtxerDh2Hg7qP7l0sVVkrORv4Onxo25UAbnnn375bTwtGnJzjGzK5Vqkkoyd0Ws2GVnDeKteJJaU2sdi/mf2v9Pyzy/E8Qqtay2X78yqb1sdN4c0pj06A9z6j/4uf3Vnb4dR7KhFPff3mcVZG0zeMhgDAGAMAYAwBgDAGAMAr9R/mpP+hv8A+TmUPaXmjCp7D8mfPf4PnYfaigtxECoq7YbqFe/Odjiu0TzvAvbl5fM6hW11AnaATXISwt/E3ND0k3V8hfYnOKelMdPJrv2gOy/0d3tPLU1bS3xVz/y37AJF1tgqPY/EU77ADuCtXe6qx88AuS9XECJ55Jcg/CAbo1fBoWKOamJxlPD2zkNpGi6r4maQFYwUU9z+0R/lnFxXFJ1Flpqy68zBzZj4c6KZGEjioxyL/aP/AKcjh2BlVkpzWi+LIjG+p2wz0xae4AwBgDAGAMAYAwBgDAGAQ6yMtGyjuykD8wRkxdpJmFRXi14HLeE/DMum83e6etAqlbNEXzRA+eb+NxcK6iop6XOXw3AVMNKTk1qXP5MsVptQ5NEX66olTW3fVUGHPsxznnXPV8Oyen/iXFew3Ad2Ir1k8bq5J4B+lAG8OuCduoYXs5IYtSNI1Bi/9v8Awj24wDLVeHN6QoZK8pNlhe/YA1fHbOdjMD95cXmtYxlG5LovDMKG2uQ/2u393/W8xo8Ko03d3fmFFG6AzpIyPckDAGAMAYAwBgDAGAMAYBo/E2o1qBPsMUchJO/zDVDiq9S/XL6EaLf9R2+vUoruql/TVzQ/xh1z+qaX+9/u5sZMH+p/Xoa3aYz9K+vUfxh1z+q6X+9/u4yYP9T+vQdpjP0r69Tw9Q63/VdL/e/3cdng/wBT+vQdpjP0r69TOLX9Z99Nph+B/wB3NTFKCt2Dv1v/AKR1eGKnNy++vLta3x6+BL9v6x/VtN+v+7mnet0R1uy4V/cl9f4j7f1j+rab9f8Adxet0Q7LhX9yX1/iPt/WP6tpv1/3cXrdEOy4V/cl9f4nn2/rH9W036/7uL1uiHY8K/uS+v8AE3/h6XUtGTq0RH3GgnbbQo/EebvLYZrd45uKjQjO1Btx8fpG1zM1hgDAGAMAYAwBgDAGAUeqaaRwBHIYyLsi+QQV/UXY+oGAUz06a2uYkHmrYVxVX8ux/X54B6/TZealIv8AtPwdzHtfaio78VgGY0EtH7yyQvO5xdVfI7diOO984B7DopQjqZLLKRv3GwxJpgK44I4HahgES9On5uayeb3MAPiugPYFgR9FAwDM9Pmpql5Ner1Hsb7Xx2rjuDzgEf8AFs+6/PNXdW3Ykt+fLV+AX5YB6OmzcXMa5v1Pz8RBvuO44+mAbLQxMq0x3GzzZPc8d/3YBYwBgDAGAMAYAwBgDAGAMAYAwBgDAGAMAYAwBgDAGAMAYAwBgDAGAMAYAwBgDAGAMAYAwBgDAGAMAYAwBgDAGAcF0/ruobqIi85yp1OoQxukSxeTEgP3bhQ7SgsvFniyQKzv1cJQjg+0yq+WLum3LNJ81eyja+tlrYqUnmsT6f8AhADQyznTOIVieWJwW9YVxGquTGFRmLAgBn43XVVlc+DNVI0lUWZtJrTS6vdWbbS53S1tbcntNL2Nl4c188ms1iagKvlrp9saP5irvVySHKKTdC7HcfmdbGUaMMPSlS1vm1as3Zrld/uTFu7ua6bxWR1NY/OT7OZDpDH6d3nFQ4lvvt3fc123X9M2Y8OTwTnlee2e/LLe2Xpe3ev0Iz94mXxhM0ojTSKQ82pgjYz1ufTl7LDyztQhCb5IPFEUTg+GUowzSqbRhJ93lO22urTfgrc+Qzu+xQfxfMWXURxboz08ap4mlChaYlyH2Es1ChwAa5rL1w2kk6M5Wl2uRO176aaX0V99b+ZGd7+Bal8YhGmYLI+59IkKMQFvUR7h8MRdBXJvzDY4HtlUeGOahFtKym5Nb9x25uz8PZXXqTn+RPN4ul2xbNIfMkj1EjLJIYwv2dlVuTHuKsGtTtBPpsCyVwjw2neWaronBXSvfOm+TtdW1V+ur0uzvoNF4rkklJ2Qpp/sUWrDSSMrL5ocgOdhUL6aPyHPN7QqcOhCCV259pKGiutLba3vr67absptv0K0niiSURgL5LprtPDJtLMrpIqycF40aiGA5UduCQbyxcPp0223mTpykr2TTTa5OS5dfMjO37zd9c6y8cscEMQkkkSSQ7pPLVUj2hjexiWtwAtfOyM0cNhY1ISq1JWimlortt38Vppq/gzOUrOyOd6Z40kWHSKYX1Eh02nmnYb91SnZaqsbBmG1mNlBQ4J9ujW4XCVSpLMoLNJRWlu7rq21ZbJWu/AwU3ZG98VdUlgfR+UGYST7HRAhZ18mVqG8gDlQbsdvyzRwOHp1o1c9laN03eyeaK5X5PozKTasa7pfimXzHEsbevqH2VFfYrRKdMJudlhuQff9rvxWbNfh9PKnBrSnmbV2pPNl52t7uWxCm/iYz+OjtTy9MXkb7S2wM59GnlMJ2lYmLOxqlIA55YcXMeELM81SyWTWy3nHNrdqyXN6voh2ngS9R8VzAa7ydOtaSLzC8khFloPPUeWFux2Isfj8sKPDqTdHtJv+o7WS/wC7K9b28tH5dTm9bLYa/wAXyQRwNJFCzOsTSrHLIWQSyCNWVfJrbzfrZOQQCSMUuGwrTmoSaSzWbirPKrte1v5J9XYOdjYaPxCX1smleNY9t7C7sHlAVSXjTy9jJyQSHJFcgXmvUwSjho14yvfeyVo76N3un5xs+TJUtbG+zQMxgGufokB7xjibzwbYES/84N2D7fKs2Fi6y/N+XL/j0IyojXw5pgJB5XplDB03OYyHNvUe7YpJ5JABvM3jq7yvNrG1nZX0213dvFkZUUtLN0/RyuivHHI3liW3YntUXmOSaJB43EE/XLpxxuKgpNNrW2nvsl8bbEd2LNpJ0iExeSYx5e7fts/Hv83dd3u3+q775qrE1VU7RPW1vS1reVtDKytYxXo8ClX8tQUeWVTZ4eXd5rd/fc365LxNaScc26S9I2svSyFkUY/DejlijIhOwRLGgPmofKvcI2UkNt+at39xl7x2Kpzl39btvZ97a63V+jXoRliyefpeld5I2jBaRY3cUwsR+mNgw4VlrjaQRV5XHEYiEYzUtFdLbnq14p876CyJk6JCNvpLFVkRS7u7bZKLgszEm9o7n2zB4qq767tPRJK620S5XJyoifw3piADEKEP2erajCBQjYXTAXxd1fGZrHV1d5vzZuXtdV08bbkZUQp0bRxyqm0eY7LKoaSRmZoAFEnqY2yhgCffi7oZm8ViZwcr91XWySSly0Wztt52GWJL4i0WlZPO1artgDtuO70qR6x6eWUgUV5B44OYYSriIy7Og9ZWVtNXy32a5Pl1Ekt2Q6PoullSF0idAieXH/PwOI1NBGB2uUsXtfj397zOpisRTlKMpJ3d37Mld81ur+K15BRTNrqdEkjRs62Ym3xnn0ttKX+jEfnmrCrOCkovdWflv+6JsarWdO0bcOgPmyHU2pfl41CmQOp9JC0OCLFjnnNqnXxUdYv2Vl5bN7We+pDUTzQ9D0UungMMdRAGSAxmSIqs33jbSpV1VrsrwO3HGTVxeKp1ZqpLvbSvZ6x01vdNrr8Qoxa0NgvSIR533a/fgLNdneAnlgMD39PGa7xNV5e97Ps+Gt9PUmyKUvhPSMoVoiQEEfMkt7VbegJ32dpNqTyvtWXx4jiYu6lzvst2rPlzW/XncjIi4nR4RN5+0mTmizuwXdW7YrMVQmuSoF5Q8TVdPsr93ySvba7WrtyuTZXuX8oJGAMAYBweq6XqEh6lphp2lOrkmeKUNHsqdQo8ws25TH+BsKKvO9DEUZ1KFdzUezUU1rfuvlZWebz3buVNOzVtxrOhzonUH8x1ZdOi6aVpiiArp9kjgb9qGwfWwFd7HfFPF0ZSoRyppybklG71ldLa78lvsHF6mv6ZPJIdZ9khZkC6JBG0olC08hmI2zbC4WmKCQXY3csRmxWhCHZdvOzvUd1HLfRZd43tfS+XTW21yFre3gW9B0PUv9mSdJxHHJrfMHm7bRzenB2SklaIAFmqrt3pq4uhDtJU3G7VO2l9V7W638bK++5Ki9L+JGekdRMFL5gl/i6GKzKBcyyEyKG3cSFOPM+o54zP7zge1u7Ze1k/Z/K1o9tk/wAvwItK3oWPEOinfTrHpNHLGGSf42TekmxfKI/4gKtm/XbEFDx6rNeEq0YVnOvVTs47J2au7/lu9OWl776WJknbRFlNJqvtemmEcjbkiWcTFdsYCMXeNllsPuO1lKsGPuALyp1MP93qU3JLWTjlvd6qyaa2tqndW6cibO6Ze8SdOmk1MUkSkhdNrEJBAp5BF5Y5N2dp59qyjB16cKMoTe86b9Fmv+5Mk7+85rU+GNSdJPFskYyaDTqQ8u69UpfzOWc0QNvPw0BXbOnDH4dYiE7pWqT2jbuO1tl5+JhkdreHxNn17Qar7VH5EDCKKTTFXjYW0Ye51JaYUKsbAhvuT8tXC1sP2Eu0n3pKd01zt3dovnzurdOsyTvoND0GcaiKRxLR1Wt825mK+RIJfJGzfW0koQALB+WKuMoujKEbexTt3dcyy5tbb7+YUXf3lfw/0XUxxaGPyZIxFBqo5wXWjIyxhGoOQwJDUfbnteWYvFUJzrSzJ5pQcdHtd35aW0v8xGLVivD0LWKNIGEwVNLpEHlFGMUsRuUUZlUbuFLU1qCOOLsljMLLtGrXc5vW/ejL2fyt6bpaWepGWWnob3o+jnTqEzbHMMnmMzzbdyG0CJGyyHdEQCQpQFR3Nms0cRVozwkY3WZW0jez3u3dK0lzabv0tqZJPMdXnJLBgDAGAMAYAwBgGj8SdRbTJD5ZiTzJhGzOhZVBR2J2qy82o98qr1ZKzvu+Z0OHYWFeU1JN5YtpJpNu6XNPr0KnSuvTO8YkSr080pUKULGOVUQqHI2hlN0x9xZzCFWTauuTfufibOJwFGEJZJbTjG972zRbaeW97PS6XLRFmHxTEyWqSM/m+SI1MTMz7fM4YSGOtvJO7ij78ZKrxa0XO3L/AEUy4VVhO0pJLLmu8ySV7bNZr35W18jLU+J4o5VidXVj5e8Ex/dmU7UDDfbG++zcB3PGS68U7Pw6c/rkRT4ZVqU3Ug013re1rlV3bTT/ACtfZamL+KYwsjGOULHIYdxCAPIH8vapL/PncaWu5FEB261dn09SVwuo3GKlG8o5rau0bXu7L4K7vstjw+K4tsRVHYys6KoMQpoztYFmkCE32pjfteR28bLx8uRK4VVzTTaSik2+9tLVOyTl53StzNl1jW+TC7ii3CoD2LsQiAn2BYgXlk5ZY3NPC0e2qqD25+S1b9xpofEEjQ6dvQJDqRp5wvIBBYPt54B2gj6EZUqrcU+d7M6EuH04Vakdcqhnjfezta/vs/FE2k8T7owzaeUO8skMcYaJmcxltxB3hRQQ3ZHbi+CZjWutuduXIrq8MyTaVRNKKk3aSSzWtyb1vpZedtUtt0zXrPGJEDAEsCGFFWUlWUj5ggjjjLYSUldGliKEqFR05eG2zTV015otZkUDAGAMAYAwBgDAGAMAq63QrKYy1/dSCRaNeoBl5+YpjmMoqVr8i6jXlSUlH8ys/K6fyK3UukQzs3mE7mhaIgNXodgSa+dqOcxnTjJ69LF1DF1qEVk2UlLbmk/5K48ORGyJJSxkWUOGFrIi+VuFLXKiipBX6Zj2Mev+9i18Rqqyyq1mrWdnFvNZ69dU9/Eki6ZG0nmxzOXFRysjId5jJ9Mg2kBgSe1HmslQi3dPz9OpjLE1IQ7OcFbeN09M3OOuz8bokfoURjeM7qaUzXfKyF/M3Kfam5GT2UbW8b+pgsdVVRVNLqOXbRxtaz9DHWdDWWLypJZWTnfez1g1w3o47cFaI+eRKkpKzZNLHSpVO0hGKfLfTy1/e6LHUNLEwj83btVxtViNrMQUUEH4vi4Hzr5ZlKMXa5VQq1YuXZ7ta23S3b0221fS5WHh6EPuUFfvUm2qaUOi7AQtcWO/zoZj2Mb38bl34hWccrd+643e9m77+ex5/J6OvS8ikStNGQRcbvu37bXsdzWGsc/hjsl8bk/iFS+qT7qi9PaSta+u6stVYvdO0KQxiOO9os8kkksSzEk9ySSczjFRVka1evOvNznv8lokvJFnMikYAwBgDAGAMAYAwBgDAOb8TpLFLDqdPGZHAeB1UWSrjdGT8lWRVs+wY5r1lKMlOKvy+vU6/DpUqtOeHrSyx0km+q0dvFxbt4pFDqUkunMUMKz1CuntwJGEgMm2YlVQqTtssWN8ih75hNyhaKvpb99TZw8aWIU6tRxvJz00Vu7eOradr6JJW01ZG0rxEAtNEsmu1G7YjFmTY7ChtJKkgcgfUH3yLuPVXkzNRhVTaUZONKFrtWTulrqtddm/Ah1nUNYulQBdR5ojkdH2tZqQiMOioQXKAEh6HPa7qJTqKHO+v/z4dSylh8HLENtwyXimrrnHvNNtaZr2y391r7aaWYNrZf8AiHVNohiX0ghokJK+gsfUT2uqNC8tbleUtfD3GjGFFxoUu6m75m9bWk7J622t0vprYrdO1OoZkB80hdZXqR+ITp2I9ToGK77Fnn2+WYwc3bz+Fi6vTw8VJrLd0+TXtqa5JtXtyXmRLrNUI9Sq+dIw2sswRxatKd6rC6DbKiXwu4H0+/BjNUtK1/P16PnYzdHCOpScsqWqcbp6qOjcot3i5dbW15am78OyyM09mQwhwIGlVlYjYu/4gGKhron65bSbd+nI5uPhTjGnaynZ5srTW7ttdXtukbrLjnjAGAMAYAwBgDAGAMAYAwBgDAI5IFYqWUEobUkcqSCpI+RokfnkNJmUZyimk9Hv48yTJMRgDAGAMAYAwBgDAGAMAYAwBgDAGAMAYAwBgDAGAMAYAwBgDAGAMAYAwBgDAGAMAYAwBgDAGAMAYAwBgDAGAMAYAwBgDAGAMAYAwBgDAGAMAYAwBgDAGAMAYAwBgDAGAMAYAwBgDAGAMAYAwBgDAGAMAYAwBgDAGAMAYAwBgFfXatYkLtdWoAHJLMwRVH1LED88AjTqC2quDG7dkcrfyB9LEcngc84BHF1qBtm2QNvbau2zZKGQcgcDaCbPGAZRdXgbZtlU76K899xpefqeB8zwMA81fVo45EjZvUzEHtSVG8tsT2FRn68j25wBqurxpCZrLKGVfTQNs4QA7iAOWHcjjAMG61GDGDYaQji1O0FXcFipK0Qh7E4BMOqRGqkUkkAAckkqHHA/ssD+BwA3U4h3cA7ttUb3UWoLVngE8ewJ9sAjTq8ZZV3AFmZeWXgq7Ri6J+JlIH147isAl0vU4pFLpIjKoBZgeACNwJPyrm8AwPV4PT96o3GlB4JIYIePblgOfmMA8m6qiz+SQd2wOTaABTv59TAn+bN0DXGAZL1WE7fvB6623YuyFB59iSAD7kisAj03WoXCEuFLLuAYgECmPPsDSse/ZT8sAzj6rExG1g3e67ilD9u5NMpoDsRgEya2MqrBxTttU/NuRt+hsEV8xWASxSBlDKbVgCCPcHkHAM8AYBBrdIsqFHujR4NEFSGUg+xBAI/DAKp6OhkSRmZnXjcwQkgHcAfTQo+60eTzgGulg0unZFLSKYhG4NOwVVRtOpdgpUKV3Ak18+O+AT/xbplC+sAQrCjAyCqhbfCH+qsbHa75vAMtX03TPI7O4PNyJ5gAtomgth3BKPt/TAB0unEBiMqhAyNe6NSCGDoeAB3QdxzXvgEHk6cz0zyF13FtxpSYkCszUAOFnA9h+l4BnD03TxCORZH5dQjht17lSEL2I2kIg7e12O+AYaHpmnHqjkYESEbtwB3ozwN8Q9VklbN2QDd84BLH03S7/TIL3BiokB3Msj6lbHf0u7MAK+tjAMtLpNKsWwOpjkjWHmQEMqL5QUG+TTVx7nAPYekQH0htxj4IBUEW6SeoKBzca9xZ5wCKaTTSPJIZG/m/LlFGmRJJIiCCt/GXHH7qOAV70pDs0sreQF8yw1lY5W2D4AXAkjYDbZJBHN8gZDp+lZhEpdrjRtoDshVlkSN2YCu28fEOw+QOAedI6VFLHIfOaUl3DMAyUfLjhIpiSeI1NmwbscEYBfm6Gh0/2dSQm8P9R975rBaqjd0fb61WAbQCu2Ae4AwBgEUuoVSoZgC17b96BY/9gT+WAavXaCOfc/nEJLCqOBt9UZLMOSLXcGIv5dqPOAQ/xFERIqy8u7G79SMWaUhWBBBBcsKoi+bs4B7rOiIX3yTOdxUAMQe0kTgAV23RgGh2Y/jgHuu6ZFW7zCpeR2BADWZI2jYVRv02b9q+VggYv4fiJP3jDuByvBPk13HJvTrwe9nAJ36VEYfLdwy+d5rXtO5zIZiu3tRJ7d6+ffAIB4fiG3bIVVZN20bALOoGqVO3ADACh7YB7B0GIMrLIQQECkbf2fOYEGuSfOJ/IfXAIV8Pw87pyxKycsyk+ryVdrNngwjn+0cAuw6BIC8u8mg4UEcDzZPNIO0WxLMK96+ZJJAqp0RVCh5GBcuHpfS2+Zp9tkHby5UEnkH51QHi9EhjaW5XosJZEWx3kkkVjsG6wx+K7pFHYYB7pehxo26OQjy4xErMiny0BkK7JCOCol29+yi/fALHS4IIC3luwVwtq5chSildxLcraqBRNUgr3wDbQyhha9uR2IPHBBB5BwDPAGAMAYBW1miWWt18dqNe4v8AWq/An54BWj6NGK5Y0FoHb7eX9Of5pf04rAPV6Qg28t6SCB6fYxke1941P6+3AAm1mgWQgsWHYECuaIYe1jkexGAU5Y4VUxM7fdjcSaF+YGj+Ktpb19u/K33FgeLoYXvZKQWpyFZbIJeQWKPFzX/d/MDHTwwEBlcqCtCyotXFdiO52X8+D9cAzOghYsTLuvjlkNfGtDj/APIR+mAefZ4Nytv/AGgV9S0dzAj6EWgPz44wD2Hp8O37tywXaPQUNFfKK+1WPLU/mfpQGJlhMDRhm2CMG9osKqIeLXvtKnkXzx24AuPGDKi7nBRSVHBDfCCxJBO4WBdj4j35wDyTpaHfZa3ADEkG699pBW/ywAvS0BblvWCGHHIPxAmrN/Mkkc1WAYv0hG3bmdtwp72+urC3Q4q+Kr63gFvTwbARZJJJJNWSfwAH0wCXAGAMAYAwBgDAGAVG6bGW3lfVe4t7mirCz7i0Xj+yMA90/T0Q2oPC7RyTQpVP6hF/T6mwIV6Qli+QoQID+zsDgfj8ZH6e/OAZt0yMgAgkDgDcaqwar3ArtgGTdOQ8ncTW0ksbK/8AKfmP9MA9+wJsKchWABonsAAB+FCvrgHjdOQ7rBO5Srcnm1Ck/iQoF/T6mwJU04Ds4u2q7NjjgUPb8PqfmcAmwBgDAGAMAYAwBgDAGAMAYAwBgDAGAMAYAwBgDAGAMAYAwBgDAGAMAi1OoSNS0jKijuzEKB7ck8ZDaWrAg1COLRlYfNSCP1GFJPYFfS9WhkkeOORXeP4wvO3mqJHAN+3fg/LIU4t2TBdzIDAGAMAYAwBgDAGAMAYAwBgDAGAMAYBy3irrbJujWORVA+8kfStNEQVugQ4+YskEd81q1XLpb4XQPno6l5MjvpfLRnUr9zvCv5nAuN2uJ1PIF1xwKN5oZ8rbhv4fWgNj07rqxqum0xmSNCfMfTxrJLM/7TAsNqpxweTVZZTqKPcjey6K7YPp+l16NEsllFYWPMGw/LkHkHOipK1yVFvZHsXUYmNLLGx+QdSfl2B+mWJNrMtjOVKpHVxa9D3Ua6OP+ckRPf1MF/ecmMJS2TZEKc5+ym/JGS6uM1609QBHqHIPYjnnIyy6GD0dmT5AGARtMo7sB+JGUyxFKLtKSXqibMxGqS6DrZ7cjK443DykoqabfihlZNm0QMAYAwBgDAGAMAYBx3jLQGWZUAebcliJpGjhQI3rkkZeWJsAD6HNSvHM7b+tl6g+Vdc0TIRIAqxyMwj2sxVttAsu717ST3Pc3nOnHLrbQizZ2HgfpemkISPWauObaG2qREGsclRR3D8earjNmhTg3ZSafuJL38LWiK6LTlnMjJLtLsACQysbIAAv0jsMsxsf6a8z0/2VnbEzj1j+zX8nDR6XdHpAP2wy/wD7mH+eel+z1S2Cl4N/segr1MtWs+ln/wCKOz/ha0dSad1HLK0f90gqP8ZzY4PU7s16nA+z9Xu1IvlZ/vc86f0DTT9W6hFPEjoscdXwVOxASD3B+uKmJrUsHRlTlZtv92eOajUrTckW/wCCvrLHRT+axZIGtCxshdu7bf0rj8a+Wa3HYQo1FUStdXYoztBt8i1ousaky6ZpJPRMxpAqgVu2VdX3OeMpYqv2lNzlpJ7abbGvGtUzRbejN79mEk7qSR3PH5ZyXgqeL4nVpzbXPS3h1OxmywVi/B0xFIPJI7Wc7mH4JhaE1NJtra7K3UbNT1DqEpMhjfaiEL2HJPB5rObjcfiZOrOjK0YNLbdnQo4eklFTV29Tf6V9yKfmAf1GeloTz04z6pP4HOmssmiXLTEYAwBgDAGAMAp9W0XnQyRbinmKULAWQDwa/InMJxzRa6g+X+Oensk2mMqgK0qwQxg2FhSSNE/8TWSfy+Wc6tButBPZ39yNiilkm/A73pXQ0GmSPUojmEsqOwG4IrnymDd1O3b2PGbsaSypS5fS+Brml/hTlSTpxZGVwJU5UgixakWPfnK8XrS0PQ/Z1Shj0pK10/5OG6YlN0wEVbK35NqWH7lzvcFjbh9R+f7HcxcrvFNPw90Edt/CawLaNB8Rl4H0tV/eRmfC7pVJcrHA4ImlWlyy/wAnHdeh1M3U9fHpNxZgfMVSAWRFjBFmveuAefrnVw8qFPB0p1tltzs3c8nJSdSSibnomqhXo4WAMrPNsm3EE7wAxNgDjaFoVwD87OeV+1dSpGTU3va1um/+/EwqSSoWjzZi+nmhaJ5UdQrAru/skNQHt2zyDp1aTjKomldWv5mrlnBxcrncSacvM4UgHv7/AE+Wa9XCVcVj60aUrNea6dD0aklFXL6XFCxY2VDH/MZ6DDwqYLBPtHdxUnvfq1uYJdpNJczlRp5Nm7a2zuT7fjnj1h8S6TqJPJu+h3XUpKeW6udZ0V7gj/Cv0Nf5Z7bhU8+Epvwt7tDiYqNq0l4l3OgUDAGAMAYAwBgDAPnn8IPq6h09PZZYW/WZf/RmjXf/AFFNeZs0l/Tkzu9fpRLE8bfC6sh/BgQf35uySasymnUdOanHdNP3HzCDwn1BtONAyIkKzFzNvB3L8gg9Xe25r2uqznqhVcOze19z10+K4CNf77FtzcbZbbPxe3hzOz6p4QhlhhQFo2gULE69wBVX8+1/O87OExMsMssdU90efocTrU6k5vXP7SfO5BoPB5GoXUanUNqHT4LUKBXbiz278Vzzl9THf0nSpxyp7mdXid6Lo0YKCe/Ns0KdI1+n6lqdVDpVmEodUJmRQAzIwYg8mtnb/vm46+GrYWFKc8tt9G+v8nCyTjNySM+j+CZ4I4I2Ie5TLOQRQvy1oXRbhDzXc5wuPTlj8RTlTVoRKZYafd87v4HS+MumyTxIIl3MHurA42kHufwzQ4lh51qaUFd3LcXSlUjaJJpEmQ7jGSxUAix3oXz78jOJCnjcPjKlaFLNfx8jfjZwSbJtZ50kTrsomq5+tnuc3Kksdi6E6c6WVu1td9dfgWUZQp1FJvQn+xkaby69Wyq+tf65u/dJLAdglrlt6/7I7VOvn5X+B50OB0i2uKIJrkHg8+2RwihVoYfs6qs037icXUhOpmibHOoawwBgDAGAMAYB4P8A4wD5t48krq/T/q8A/WV806iviIeTL4f8UvQ73quiMqBQyijZ3LuU8EUVsXyQe/cDNwoNHqvCLMxI1UtbWCiQmQBm3U4siiA7Diu4+QwC1rfDQfywJGISfzgJKevu5Iwq32rfYJs+kYAi8OsP/uZTYZXBLEENXwhmJDChW4sOWFU1ACvp/DEoLBtVNt3ekCVz6KFfLa45/wCZfmCKCgWtX0R2tRJaGLYRIS6lhIHUtHQBFblNEWCBXAwDX6zwc5j2x6yUNtovIDI55BrcWG1eOy0bNknigLp8NkcpqJEbc5q2KbXMnBXddhXAvdVoprisAw6r4ZaaJkOocM5UsatRQcEKl2A28g2x4oXwKA103gqUtv8Atsu8jaxtgteW6B/LLG5AW+YHJPcLQG66B0NtPRfUTTNtK+trHO32NkkbaBJPF+5JIG6wBgDAGAMAYAwBgHN9e8JLqdXp9SZSpgaNgoUEHY5fvfF3WUyop1FO5ZGpaLjY6TLisYAwBgDAGAMAYAwBgDAGAMAYAwBgDAGAMAYAwBgDAGAMAYAwBgDAGAMAYAwBgDAGAMAYAwBgDAGAMAYAwBgDAGAMAYAwBgDAGAM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4604" name="AutoShape 28" descr="data:image/jpeg;base64,/9j/4AAQSkZJRgABAQAAAQABAAD/2wCEAAkGBxQTERQUEhMUFRUWGBgXFRgWFxcZHBoaGRkaFhgZGxgeHCogGxolIRgeITIiJSorLi4uHSI3ODMtOSgtLisBCgoKDg0OGxAQGi0kICYwLDQsNzAsLCwtLiwsMCwsLCwsMCw0LC8sLC8sMC80LCwsLCwsLCwvLCwsLCwsLCwsLP/AABEIAT4AnwMBEQACEQEDEQH/xAAbAAEAAgMBAQAAAAAAAAAAAAAAAwQCBQYBB//EAEUQAAICAQMCBAMFAgwEBQUAAAECAxEABBIhBTEGEyJBMlFhFCNxgZFCsQcVFjNTVGKSosHR4yRScqGCwtLh8UNEY6Oy/8QAGgEBAAIDAQAAAAAAAAAAAAAAAAEDAgQFBv/EADoRAAIBAgQDBQUHBAEFAAAAAAABAgMRBBIhMQVBURMiYXGBMpGhwfAGFBVCUrHRI1OC8TMkYqLS4f/aAAwDAQACEQMRAD8A+44AwBgDAGAMAYAwBgDAGAMAYAwBgDAGAMAYAwBgDAGAMAYAwBgDAGAMAYAwBgDAGAMAYAwBgDAGAMAYAwBgGq8Q9TMEYKgFmNLfb5k5o4/FPD08y3ZEnY5X+UeoBvzB+BVa/decL8TxN73RXmkdzpJNyIx7lQT+YvPT0pNwTfRFqJssAwBgDAGAMAYAwBgDAGAMAYAwBgDAPGOQ+oON8U9SjmWMRtdEk8Edxx3Gec4niaVaMVB3s9SubuYeGNdDEJPNIBNV6SeOb7DI4dXo0s3a76WIi0tzfjxDph/9T/C3+mdX8Swy/MZ5ke/yj0/9J/hb/TJ/EsN+oZkP5R6f+k/wt/pj8Sw36hmQ/lHp/wCk/wALf6Y/EsN+oZkB4i0/9J/hb/TH4lhv1DMi9pdZHJyjq34H/LNmnWp1PZaZkWMuAwBgDAGAMAYAwBgDAGAQ6uMsjKDRIIB+ViryuqnKLSdgcL1nox04W3DbrHAqq/PPLYzBPDRTbvcqcbGPSulecrtvCBO9rfFE/P6ZODwEsVeztZ2Mdk2yOGHTMrMNYlLRNxuO/ar7n6DOrL7N4hWTe5qxxuHkm860IdOdM7bftQUnsWiZR+pPH55nP7L4qCu2jCHEcNN2Uvgzcajw2EXc86ge3pPP4c85z63C1SWac0vedKnRlUfd1KkPS4mNDUAH6xsB+t5qU6NCbsqvvTL5YCtFXsSw9CV22pOpbnjYw7d+cup4KnVk4QqJvyK54WpCKlJaFXW9Mm05DEEfJ1PH69x+eU1sLXwzzNW8UUNNHQeHuv8AmERy/H+y3bd9D9f351sBxHtLU6u/XqWRlfQ6MZ2EZHuSBgDAGAMAYAwBgDAGAcv43+GL8W/cM4nGfZh5/JmE9it4Z/mNT/0/+VsngPPziVy/45eTOU8H9DGqlIckIigtXc3wAD7e+e+x2KdCKy7s8pw7BrE1GpbI6HxN4PijgaSDcpQWQWLAqO/fkEDnNDCY+pKooVNmdPHcKpQpOpT0trYp9EieVYYyxPFLf7I5ah+A/dnieLyeL4nKnsk7L03fvPV8Ij934dCbd21f37e462Tw7EVpdwb2a75+o7ZtVOD0XC0b3EcfVzXexqvDi1qKPcKwP5EZzOExy4tx6J/I3sc06Ca5tfM6uSMMCGFg8EH3z08oqSs9jinAdb0BgmpSa+JD7j/3BzymMw7w9Wy819eBVJWZ23SNZ5sKP7kc/iOD/wBxnpcJW7akp9dyxO6LubJIwBgDAGAMAYAwBgDAOX8b/DF+LfuGcTjPsx8/kzCexW8M/wAxqf8Ap/8AK2TwHn5xK5f8cvJnJeEuufZZSzAsjqFcDvxyCPn78Z7/ABuG7eNo7o8nw/G/dqjcldM3/ibxlHJC0UAYlxTMw2gD3AHuT2zRwvD5wqKdTS3I6OO4rTnSdOlfXd+HMh6R5kKQSMhHFrfuOR+Vj9+eI4xCWF4lKrHWLd//AGXvPX8Hl2/D4U5qzSt/B1EniSPbaht3yI/efll8+M0cnd3Jjw+pms9jWeG2J1FnuVYn8SRnO4TJyxbl1Tv8DcxytQSXJr5nX56nkcU5fxuoqI+9sP3ZxONLSD8X8jCZb8GH/hz/ANbV+gOX8Hf/AE/qyYbG+zqmQwBgDAGAMAYAwBgDANd1fpK6gKGZl2kkVXv+OaeLwccSkpPYhq5Wh6Sunhm2szblN3Xsp+QzPBYSOHl3W9WjCatB+TOK8C6dXGpDosg8tTtbsSNxH1H4jnPS8TnKGVxdjzfBqcKkpxmrq3zNhoNPDGQ32Is61uouQDuCelGB9VncFJ+Eg3zWcyWNryVnLQ7UOG4aEs0Ym5i6yZVdZNPuAWRwFtrCE7dtqLscBuOeK980qlKFSOWSujoRk4u6diPoGySQg6cKQGYNuJU05VSobkgjs1ckHtxerDh2Hg7qP7l0sVVkrORv4Onxo25UAbnnn375bTwtGnJzjGzK5Vqkkoyd0Ws2GVnDeKteJJaU2sdi/mf2v9Pyzy/E8Qqtay2X78yqb1sdN4c0pj06A9z6j/4uf3Vnb4dR7KhFPff3mcVZG0zeMhgDAGAMAYAwBgDAGAMAr9R/mpP+hv8A+TmUPaXmjCp7D8mfPf4PnYfaigtxECoq7YbqFe/Odjiu0TzvAvbl5fM6hW11AnaATXISwt/E3ND0k3V8hfYnOKelMdPJrv2gOy/0d3tPLU1bS3xVz/y37AJF1tgqPY/EU77ADuCtXe6qx88AuS9XECJ55Jcg/CAbo1fBoWKOamJxlPD2zkNpGi6r4maQFYwUU9z+0R/lnFxXFJ1Flpqy68zBzZj4c6KZGEjioxyL/aP/AKcjh2BlVkpzWi+LIjG+p2wz0xae4AwBgDAGAMAYAwBgDAGAQ6yMtGyjuykD8wRkxdpJmFRXi14HLeE/DMum83e6etAqlbNEXzRA+eb+NxcK6iop6XOXw3AVMNKTk1qXP5MsVptQ5NEX66olTW3fVUGHPsxznnXPV8Oyen/iXFew3Ad2Ir1k8bq5J4B+lAG8OuCduoYXs5IYtSNI1Bi/9v8Awj24wDLVeHN6QoZK8pNlhe/YA1fHbOdjMD95cXmtYxlG5LovDMKG2uQ/2u393/W8xo8Ko03d3fmFFG6AzpIyPckDAGAMAYAwBgDAGAMAYBo/E2o1qBPsMUchJO/zDVDiq9S/XL6EaLf9R2+vUoruql/TVzQ/xh1z+qaX+9/u5sZMH+p/Xoa3aYz9K+vUfxh1z+q6X+9/u4yYP9T+vQdpjP0r69Tw9Q63/VdL/e/3cdng/wBT+vQdpjP0r69TOLX9Z99Nph+B/wB3NTFKCt2Dv1v/AKR1eGKnNy++vLta3x6+BL9v6x/VtN+v+7mnet0R1uy4V/cl9f4j7f1j+rab9f8Adxet0Q7LhX9yX1/iPt/WP6tpv1/3cXrdEOy4V/cl9f4nn2/rH9W036/7uL1uiHY8K/uS+v8AE3/h6XUtGTq0RH3GgnbbQo/EebvLYZrd45uKjQjO1Btx8fpG1zM1hgDAGAMAYAwBgDAGAUeqaaRwBHIYyLsi+QQV/UXY+oGAUz06a2uYkHmrYVxVX8ux/X54B6/TZealIv8AtPwdzHtfaio78VgGY0EtH7yyQvO5xdVfI7diOO984B7DopQjqZLLKRv3GwxJpgK44I4HahgES9On5uayeb3MAPiugPYFgR9FAwDM9Pmpql5Ner1Hsb7Xx2rjuDzgEf8AFs+6/PNXdW3Ykt+fLV+AX5YB6OmzcXMa5v1Pz8RBvuO44+mAbLQxMq0x3GzzZPc8d/3YBYwBgDAGAMAYAwBgDAGAMAYAwBgDAGAMAYAwBgDAGAMAYAwBgDAGAMAYAwBgDAGAMAYAwBgDAGAMAYAwBgDAGAcF0/ruobqIi85yp1OoQxukSxeTEgP3bhQ7SgsvFniyQKzv1cJQjg+0yq+WLum3LNJ81eyja+tlrYqUnmsT6f8AhADQyznTOIVieWJwW9YVxGquTGFRmLAgBn43XVVlc+DNVI0lUWZtJrTS6vdWbbS53S1tbcntNL2Nl4c188ms1iagKvlrp9saP5irvVySHKKTdC7HcfmdbGUaMMPSlS1vm1as3Zrld/uTFu7ua6bxWR1NY/OT7OZDpDH6d3nFQ4lvvt3fc123X9M2Y8OTwTnlee2e/LLe2Xpe3ev0Iz94mXxhM0ojTSKQ82pgjYz1ufTl7LDyztQhCb5IPFEUTg+GUowzSqbRhJ93lO22urTfgrc+Qzu+xQfxfMWXURxboz08ap4mlChaYlyH2Es1ChwAa5rL1w2kk6M5Wl2uRO176aaX0V99b+ZGd7+Bal8YhGmYLI+59IkKMQFvUR7h8MRdBXJvzDY4HtlUeGOahFtKym5Nb9x25uz8PZXXqTn+RPN4ul2xbNIfMkj1EjLJIYwv2dlVuTHuKsGtTtBPpsCyVwjw2neWaronBXSvfOm+TtdW1V+ur0uzvoNF4rkklJ2Qpp/sUWrDSSMrL5ocgOdhUL6aPyHPN7QqcOhCCV259pKGiutLba3vr67absptv0K0niiSURgL5LprtPDJtLMrpIqycF40aiGA5UduCQbyxcPp0223mTpykr2TTTa5OS5dfMjO37zd9c6y8cscEMQkkkSSQ7pPLVUj2hjexiWtwAtfOyM0cNhY1ISq1JWimlortt38Vppq/gzOUrOyOd6Z40kWHSKYX1Eh02nmnYb91SnZaqsbBmG1mNlBQ4J9ujW4XCVSpLMoLNJRWlu7rq21ZbJWu/AwU3ZG98VdUlgfR+UGYST7HRAhZ18mVqG8gDlQbsdvyzRwOHp1o1c9laN03eyeaK5X5PozKTasa7pfimXzHEsbevqH2VFfYrRKdMJudlhuQff9rvxWbNfh9PKnBrSnmbV2pPNl52t7uWxCm/iYz+OjtTy9MXkb7S2wM59GnlMJ2lYmLOxqlIA55YcXMeELM81SyWTWy3nHNrdqyXN6voh2ngS9R8VzAa7ydOtaSLzC8khFloPPUeWFux2Isfj8sKPDqTdHtJv+o7WS/wC7K9b28tH5dTm9bLYa/wAXyQRwNJFCzOsTSrHLIWQSyCNWVfJrbzfrZOQQCSMUuGwrTmoSaSzWbirPKrte1v5J9XYOdjYaPxCX1smleNY9t7C7sHlAVSXjTy9jJyQSHJFcgXmvUwSjho14yvfeyVo76N3un5xs+TJUtbG+zQMxgGufokB7xjibzwbYES/84N2D7fKs2Fi6y/N+XL/j0IyojXw5pgJB5XplDB03OYyHNvUe7YpJ5JABvM3jq7yvNrG1nZX0213dvFkZUUtLN0/RyuivHHI3liW3YntUXmOSaJB43EE/XLpxxuKgpNNrW2nvsl8bbEd2LNpJ0iExeSYx5e7fts/Hv83dd3u3+q775qrE1VU7RPW1vS1reVtDKytYxXo8ClX8tQUeWVTZ4eXd5rd/fc365LxNaScc26S9I2svSyFkUY/DejlijIhOwRLGgPmofKvcI2UkNt+at39xl7x2Kpzl39btvZ97a63V+jXoRliyefpeld5I2jBaRY3cUwsR+mNgw4VlrjaQRV5XHEYiEYzUtFdLbnq14p876CyJk6JCNvpLFVkRS7u7bZKLgszEm9o7n2zB4qq767tPRJK620S5XJyoifw3piADEKEP2erajCBQjYXTAXxd1fGZrHV1d5vzZuXtdV08bbkZUQp0bRxyqm0eY7LKoaSRmZoAFEnqY2yhgCffi7oZm8ViZwcr91XWySSly0Wztt52GWJL4i0WlZPO1artgDtuO70qR6x6eWUgUV5B44OYYSriIy7Og9ZWVtNXy32a5Pl1Ekt2Q6PoullSF0idAieXH/PwOI1NBGB2uUsXtfj397zOpisRTlKMpJ3d37Mld81ur+K15BRTNrqdEkjRs62Ym3xnn0ttKX+jEfnmrCrOCkovdWflv+6JsarWdO0bcOgPmyHU2pfl41CmQOp9JC0OCLFjnnNqnXxUdYv2Vl5bN7We+pDUTzQ9D0UungMMdRAGSAxmSIqs33jbSpV1VrsrwO3HGTVxeKp1ZqpLvbSvZ6x01vdNrr8Qoxa0NgvSIR533a/fgLNdneAnlgMD39PGa7xNV5e97Ps+Gt9PUmyKUvhPSMoVoiQEEfMkt7VbegJ32dpNqTyvtWXx4jiYu6lzvst2rPlzW/XncjIi4nR4RN5+0mTmizuwXdW7YrMVQmuSoF5Q8TVdPsr93ySvba7WrtyuTZXuX8oJGAMAYBweq6XqEh6lphp2lOrkmeKUNHsqdQo8ws25TH+BsKKvO9DEUZ1KFdzUezUU1rfuvlZWebz3buVNOzVtxrOhzonUH8x1ZdOi6aVpiiArp9kjgb9qGwfWwFd7HfFPF0ZSoRyppybklG71ldLa78lvsHF6mv6ZPJIdZ9khZkC6JBG0olC08hmI2zbC4WmKCQXY3csRmxWhCHZdvOzvUd1HLfRZd43tfS+XTW21yFre3gW9B0PUv9mSdJxHHJrfMHm7bRzenB2SklaIAFmqrt3pq4uhDtJU3G7VO2l9V7W638bK++5Ki9L+JGekdRMFL5gl/i6GKzKBcyyEyKG3cSFOPM+o54zP7zge1u7Ze1k/Z/K1o9tk/wAvwItK3oWPEOinfTrHpNHLGGSf42TekmxfKI/4gKtm/XbEFDx6rNeEq0YVnOvVTs47J2au7/lu9OWl776WJknbRFlNJqvtemmEcjbkiWcTFdsYCMXeNllsPuO1lKsGPuALyp1MP93qU3JLWTjlvd6qyaa2tqndW6cibO6Ze8SdOmk1MUkSkhdNrEJBAp5BF5Y5N2dp59qyjB16cKMoTe86b9Fmv+5Mk7+85rU+GNSdJPFskYyaDTqQ8u69UpfzOWc0QNvPw0BXbOnDH4dYiE7pWqT2jbuO1tl5+JhkdreHxNn17Qar7VH5EDCKKTTFXjYW0Ye51JaYUKsbAhvuT8tXC1sP2Eu0n3pKd01zt3dovnzurdOsyTvoND0GcaiKRxLR1Wt825mK+RIJfJGzfW0koQALB+WKuMoujKEbexTt3dcyy5tbb7+YUXf3lfw/0XUxxaGPyZIxFBqo5wXWjIyxhGoOQwJDUfbnteWYvFUJzrSzJ5pQcdHtd35aW0v8xGLVivD0LWKNIGEwVNLpEHlFGMUsRuUUZlUbuFLU1qCOOLsljMLLtGrXc5vW/ejL2fyt6bpaWepGWWnob3o+jnTqEzbHMMnmMzzbdyG0CJGyyHdEQCQpQFR3Nms0cRVozwkY3WZW0jez3u3dK0lzabv0tqZJPMdXnJLBgDAGAMAYAwBgGj8SdRbTJD5ZiTzJhGzOhZVBR2J2qy82o98qr1ZKzvu+Z0OHYWFeU1JN5YtpJpNu6XNPr0KnSuvTO8YkSr080pUKULGOVUQqHI2hlN0x9xZzCFWTauuTfufibOJwFGEJZJbTjG972zRbaeW97PS6XLRFmHxTEyWqSM/m+SI1MTMz7fM4YSGOtvJO7ij78ZKrxa0XO3L/AEUy4VVhO0pJLLmu8ySV7bNZr35W18jLU+J4o5VidXVj5e8Ex/dmU7UDDfbG++zcB3PGS68U7Pw6c/rkRT4ZVqU3Ug013re1rlV3bTT/ACtfZamL+KYwsjGOULHIYdxCAPIH8vapL/PncaWu5FEB261dn09SVwuo3GKlG8o5rau0bXu7L4K7vstjw+K4tsRVHYys6KoMQpoztYFmkCE32pjfteR28bLx8uRK4VVzTTaSik2+9tLVOyTl53StzNl1jW+TC7ii3CoD2LsQiAn2BYgXlk5ZY3NPC0e2qqD25+S1b9xpofEEjQ6dvQJDqRp5wvIBBYPt54B2gj6EZUqrcU+d7M6EuH04Vakdcqhnjfezta/vs/FE2k8T7owzaeUO8skMcYaJmcxltxB3hRQQ3ZHbi+CZjWutuduXIrq8MyTaVRNKKk3aSSzWtyb1vpZedtUtt0zXrPGJEDAEsCGFFWUlWUj5ggjjjLYSUldGliKEqFR05eG2zTV015otZkUDAGAMAYAwBgDAGAMAq63QrKYy1/dSCRaNeoBl5+YpjmMoqVr8i6jXlSUlH8ys/K6fyK3UukQzs3mE7mhaIgNXodgSa+dqOcxnTjJ69LF1DF1qEVk2UlLbmk/5K48ORGyJJSxkWUOGFrIi+VuFLXKiipBX6Zj2Mev+9i18Rqqyyq1mrWdnFvNZ69dU9/Eki6ZG0nmxzOXFRysjId5jJ9Mg2kBgSe1HmslQi3dPz9OpjLE1IQ7OcFbeN09M3OOuz8bokfoURjeM7qaUzXfKyF/M3Kfam5GT2UbW8b+pgsdVVRVNLqOXbRxtaz9DHWdDWWLypJZWTnfez1g1w3o47cFaI+eRKkpKzZNLHSpVO0hGKfLfTy1/e6LHUNLEwj83btVxtViNrMQUUEH4vi4Hzr5ZlKMXa5VQq1YuXZ7ta23S3b0221fS5WHh6EPuUFfvUm2qaUOi7AQtcWO/zoZj2Mb38bl34hWccrd+643e9m77+ex5/J6OvS8ikStNGQRcbvu37bXsdzWGsc/hjsl8bk/iFS+qT7qi9PaSta+u6stVYvdO0KQxiOO9os8kkksSzEk9ySSczjFRVka1evOvNznv8lokvJFnMikYAwBgDAGAMAYAwBgDAOb8TpLFLDqdPGZHAeB1UWSrjdGT8lWRVs+wY5r1lKMlOKvy+vU6/DpUqtOeHrSyx0km+q0dvFxbt4pFDqUkunMUMKz1CuntwJGEgMm2YlVQqTtssWN8ih75hNyhaKvpb99TZw8aWIU6tRxvJz00Vu7eOradr6JJW01ZG0rxEAtNEsmu1G7YjFmTY7ChtJKkgcgfUH3yLuPVXkzNRhVTaUZONKFrtWTulrqtddm/Ah1nUNYulQBdR5ojkdH2tZqQiMOioQXKAEh6HPa7qJTqKHO+v/z4dSylh8HLENtwyXimrrnHvNNtaZr2y391r7aaWYNrZf8AiHVNohiX0ghokJK+gsfUT2uqNC8tbleUtfD3GjGFFxoUu6m75m9bWk7J622t0vprYrdO1OoZkB80hdZXqR+ITp2I9ToGK77Fnn2+WYwc3bz+Fi6vTw8VJrLd0+TXtqa5JtXtyXmRLrNUI9Sq+dIw2sswRxatKd6rC6DbKiXwu4H0+/BjNUtK1/P16PnYzdHCOpScsqWqcbp6qOjcot3i5dbW15am78OyyM09mQwhwIGlVlYjYu/4gGKhron65bSbd+nI5uPhTjGnaynZ5srTW7ttdXtukbrLjnjAGAMAYAwBgDAGAMAYAwBgDAI5IFYqWUEobUkcqSCpI+RokfnkNJmUZyimk9Hv48yTJMRgDAGAMAYAwBgDAGAMAYAwBgDAGAMAYAwBgDAGAMAYAwBgDAGAMAYAwBgDAGAMAYAwBgDAGAMAYAwBgDAGAMAYAwBgDAGAMAYAwBgDAGAMAYAwBgDAGAMAYAwBgDAGAMAYAwBgDAGAMAYAwBgDAGAMAYAwBgDAGAMAYAwBgFfXatYkLtdWoAHJLMwRVH1LED88AjTqC2quDG7dkcrfyB9LEcngc84BHF1qBtm2QNvbau2zZKGQcgcDaCbPGAZRdXgbZtlU76K899xpefqeB8zwMA81fVo45EjZvUzEHtSVG8tsT2FRn68j25wBqurxpCZrLKGVfTQNs4QA7iAOWHcjjAMG61GDGDYaQji1O0FXcFipK0Qh7E4BMOqRGqkUkkAAckkqHHA/ssD+BwA3U4h3cA7ttUb3UWoLVngE8ewJ9sAjTq8ZZV3AFmZeWXgq7Ri6J+JlIH147isAl0vU4pFLpIjKoBZgeACNwJPyrm8AwPV4PT96o3GlB4JIYIePblgOfmMA8m6qiz+SQd2wOTaABTv59TAn+bN0DXGAZL1WE7fvB6623YuyFB59iSAD7kisAj03WoXCEuFLLuAYgECmPPsDSse/ZT8sAzj6rExG1g3e67ilD9u5NMpoDsRgEya2MqrBxTttU/NuRt+hsEV8xWASxSBlDKbVgCCPcHkHAM8AYBBrdIsqFHujR4NEFSGUg+xBAI/DAKp6OhkSRmZnXjcwQkgHcAfTQo+60eTzgGulg0unZFLSKYhG4NOwVVRtOpdgpUKV3Ak18+O+AT/xbplC+sAQrCjAyCqhbfCH+qsbHa75vAMtX03TPI7O4PNyJ5gAtomgth3BKPt/TAB0unEBiMqhAyNe6NSCGDoeAB3QdxzXvgEHk6cz0zyF13FtxpSYkCszUAOFnA9h+l4BnD03TxCORZH5dQjht17lSEL2I2kIg7e12O+AYaHpmnHqjkYESEbtwB3ozwN8Q9VklbN2QDd84BLH03S7/TIL3BiokB3Msj6lbHf0u7MAK+tjAMtLpNKsWwOpjkjWHmQEMqL5QUG+TTVx7nAPYekQH0htxj4IBUEW6SeoKBzca9xZ5wCKaTTSPJIZG/m/LlFGmRJJIiCCt/GXHH7qOAV70pDs0sreQF8yw1lY5W2D4AXAkjYDbZJBHN8gZDp+lZhEpdrjRtoDshVlkSN2YCu28fEOw+QOAedI6VFLHIfOaUl3DMAyUfLjhIpiSeI1NmwbscEYBfm6Gh0/2dSQm8P9R975rBaqjd0fb61WAbQCu2Ae4AwBgEUuoVSoZgC17b96BY/9gT+WAavXaCOfc/nEJLCqOBt9UZLMOSLXcGIv5dqPOAQ/xFERIqy8u7G79SMWaUhWBBBBcsKoi+bs4B7rOiIX3yTOdxUAMQe0kTgAV23RgGh2Y/jgHuu6ZFW7zCpeR2BADWZI2jYVRv02b9q+VggYv4fiJP3jDuByvBPk13HJvTrwe9nAJ36VEYfLdwy+d5rXtO5zIZiu3tRJ7d6+ffAIB4fiG3bIVVZN20bALOoGqVO3ADACh7YB7B0GIMrLIQQECkbf2fOYEGuSfOJ/IfXAIV8Pw87pyxKycsyk+ryVdrNngwjn+0cAuw6BIC8u8mg4UEcDzZPNIO0WxLMK96+ZJJAqp0RVCh5GBcuHpfS2+Zp9tkHby5UEnkH51QHi9EhjaW5XosJZEWx3kkkVjsG6wx+K7pFHYYB7pehxo26OQjy4xErMiny0BkK7JCOCol29+yi/fALHS4IIC3luwVwtq5chSildxLcraqBRNUgr3wDbQyhha9uR2IPHBBB5BwDPAGAMAYBW1miWWt18dqNe4v8AWq/An54BWj6NGK5Y0FoHb7eX9Of5pf04rAPV6Qg28t6SCB6fYxke1941P6+3AAm1mgWQgsWHYECuaIYe1jkexGAU5Y4VUxM7fdjcSaF+YGj+Ktpb19u/K33FgeLoYXvZKQWpyFZbIJeQWKPFzX/d/MDHTwwEBlcqCtCyotXFdiO52X8+D9cAzOghYsTLuvjlkNfGtDj/APIR+mAefZ4Nytv/AGgV9S0dzAj6EWgPz44wD2Hp8O37tywXaPQUNFfKK+1WPLU/mfpQGJlhMDRhm2CMG9osKqIeLXvtKnkXzx24AuPGDKi7nBRSVHBDfCCxJBO4WBdj4j35wDyTpaHfZa3ADEkG699pBW/ywAvS0BblvWCGHHIPxAmrN/Mkkc1WAYv0hG3bmdtwp72+urC3Q4q+Kr63gFvTwbARZJJJJNWSfwAH0wCXAGAMAYAwBgDAGAVG6bGW3lfVe4t7mirCz7i0Xj+yMA90/T0Q2oPC7RyTQpVP6hF/T6mwIV6Qli+QoQID+zsDgfj8ZH6e/OAZt0yMgAgkDgDcaqwar3ArtgGTdOQ8ncTW0ksbK/8AKfmP9MA9+wJsKchWABonsAAB+FCvrgHjdOQ7rBO5Srcnm1Ck/iQoF/T6mwJU04Ds4u2q7NjjgUPb8PqfmcAmwBgDAGAMAYAwBgDAGAMAYAwBgDAGAMAYAwBgDAGAMAYAwBgDAGAMAi1OoSNS0jKijuzEKB7ck8ZDaWrAg1COLRlYfNSCP1GFJPYFfS9WhkkeOORXeP4wvO3mqJHAN+3fg/LIU4t2TBdzIDAGAMAYAwBgDAGAMAYAwBgDAGAMAYBy3irrbJujWORVA+8kfStNEQVugQ4+YskEd81q1XLpb4XQPno6l5MjvpfLRnUr9zvCv5nAuN2uJ1PIF1xwKN5oZ8rbhv4fWgNj07rqxqum0xmSNCfMfTxrJLM/7TAsNqpxweTVZZTqKPcjey6K7YPp+l16NEsllFYWPMGw/LkHkHOipK1yVFvZHsXUYmNLLGx+QdSfl2B+mWJNrMtjOVKpHVxa9D3Ua6OP+ckRPf1MF/ecmMJS2TZEKc5+ym/JGS6uM1609QBHqHIPYjnnIyy6GD0dmT5AGARtMo7sB+JGUyxFKLtKSXqibMxGqS6DrZ7cjK443DykoqabfihlZNm0QMAYAwBgDAGAMAYBx3jLQGWZUAebcliJpGjhQI3rkkZeWJsAD6HNSvHM7b+tl6g+Vdc0TIRIAqxyMwj2sxVttAsu717ST3Pc3nOnHLrbQizZ2HgfpemkISPWauObaG2qREGsclRR3D8earjNmhTg3ZSafuJL38LWiK6LTlnMjJLtLsACQysbIAAv0jsMsxsf6a8z0/2VnbEzj1j+zX8nDR6XdHpAP2wy/wD7mH+eel+z1S2Cl4N/segr1MtWs+ln/wCKOz/ha0dSad1HLK0f90gqP8ZzY4PU7s16nA+z9Xu1IvlZ/vc86f0DTT9W6hFPEjoscdXwVOxASD3B+uKmJrUsHRlTlZtv92eOajUrTckW/wCCvrLHRT+axZIGtCxshdu7bf0rj8a+Wa3HYQo1FUStdXYoztBt8i1ousaky6ZpJPRMxpAqgVu2VdX3OeMpYqv2lNzlpJ7abbGvGtUzRbejN79mEk7qSR3PH5ZyXgqeL4nVpzbXPS3h1OxmywVi/B0xFIPJI7Wc7mH4JhaE1NJtra7K3UbNT1DqEpMhjfaiEL2HJPB5rObjcfiZOrOjK0YNLbdnQo4eklFTV29Tf6V9yKfmAf1GeloTz04z6pP4HOmssmiXLTEYAwBgDAGAMAp9W0XnQyRbinmKULAWQDwa/InMJxzRa6g+X+Oensk2mMqgK0qwQxg2FhSSNE/8TWSfy+Wc6tButBPZ39yNiilkm/A73pXQ0GmSPUojmEsqOwG4IrnymDd1O3b2PGbsaSypS5fS+Brml/hTlSTpxZGVwJU5UgixakWPfnK8XrS0PQ/Z1Shj0pK10/5OG6YlN0wEVbK35NqWH7lzvcFjbh9R+f7HcxcrvFNPw90Edt/CawLaNB8Rl4H0tV/eRmfC7pVJcrHA4ImlWlyy/wAnHdeh1M3U9fHpNxZgfMVSAWRFjBFmveuAefrnVw8qFPB0p1tltzs3c8nJSdSSibnomqhXo4WAMrPNsm3EE7wAxNgDjaFoVwD87OeV+1dSpGTU3va1um/+/EwqSSoWjzZi+nmhaJ5UdQrAru/skNQHt2zyDp1aTjKomldWv5mrlnBxcrncSacvM4UgHv7/AE+Wa9XCVcVj60aUrNea6dD0aklFXL6XFCxY2VDH/MZ6DDwqYLBPtHdxUnvfq1uYJdpNJczlRp5Nm7a2zuT7fjnj1h8S6TqJPJu+h3XUpKeW6udZ0V7gj/Cv0Nf5Z7bhU8+Epvwt7tDiYqNq0l4l3OgUDAGAMAYAwBgDAPnn8IPq6h09PZZYW/WZf/RmjXf/AFFNeZs0l/Tkzu9fpRLE8bfC6sh/BgQf35uySasymnUdOanHdNP3HzCDwn1BtONAyIkKzFzNvB3L8gg9Xe25r2uqznqhVcOze19z10+K4CNf77FtzcbZbbPxe3hzOz6p4QhlhhQFo2gULE69wBVX8+1/O87OExMsMssdU90efocTrU6k5vXP7SfO5BoPB5GoXUanUNqHT4LUKBXbiz278Vzzl9THf0nSpxyp7mdXid6Lo0YKCe/Ns0KdI1+n6lqdVDpVmEodUJmRQAzIwYg8mtnb/vm46+GrYWFKc8tt9G+v8nCyTjNySM+j+CZ4I4I2Ie5TLOQRQvy1oXRbhDzXc5wuPTlj8RTlTVoRKZYafd87v4HS+MumyTxIIl3MHurA42kHufwzQ4lh51qaUFd3LcXSlUjaJJpEmQ7jGSxUAix3oXz78jOJCnjcPjKlaFLNfx8jfjZwSbJtZ50kTrsomq5+tnuc3Kksdi6E6c6WVu1td9dfgWUZQp1FJvQn+xkaby69Wyq+tf65u/dJLAdglrlt6/7I7VOvn5X+B50OB0i2uKIJrkHg8+2RwihVoYfs6qs037icXUhOpmibHOoawwBgDAGAMAYB4P8A4wD5t48krq/T/q8A/WV806iviIeTL4f8UvQ73quiMqBQyijZ3LuU8EUVsXyQe/cDNwoNHqvCLMxI1UtbWCiQmQBm3U4siiA7Diu4+QwC1rfDQfywJGISfzgJKevu5Iwq32rfYJs+kYAi8OsP/uZTYZXBLEENXwhmJDChW4sOWFU1ACvp/DEoLBtVNt3ekCVz6KFfLa45/wCZfmCKCgWtX0R2tRJaGLYRIS6lhIHUtHQBFblNEWCBXAwDX6zwc5j2x6yUNtovIDI55BrcWG1eOy0bNknigLp8NkcpqJEbc5q2KbXMnBXddhXAvdVoprisAw6r4ZaaJkOocM5UsatRQcEKl2A28g2x4oXwKA103gqUtv8Atsu8jaxtgteW6B/LLG5AW+YHJPcLQG66B0NtPRfUTTNtK+trHO32NkkbaBJPF+5JIG6wBgDAGAMAYAwBgHN9e8JLqdXp9SZSpgaNgoUEHY5fvfF3WUyop1FO5ZGpaLjY6TLisYAwBgDAGAMAYAwBgDAGAMAYAwBgDAGAMAYAwBgDAGAMAYAwBgDAGAMAYAwBgDAGAMAYAwBgDAGAMAYAwBgDAGAMAYAwBgDAGAM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4606" name="AutoShape 30" descr="data:image/jpeg;base64,/9j/4AAQSkZJRgABAQAAAQABAAD/2wCEAAkGBxQTERQUEhMUFRUWGBgXFRgWFxcZHBoaGRkaFhgZGxgeHCogGxolIRgeITIiJSorLi4uHSI3ODMtOSgtLisBCgoKDg0OGxAQGi0kICYwLDQsNzAsLCwtLiwsMCwsLCwsMCw0LC8sLC8sMC80LCwsLCwsLCwvLCwsLCwsLCwsLP/AABEIAT4AnwMBEQACEQEDEQH/xAAbAAEAAgMBAQAAAAAAAAAAAAAAAwQCBQYBB//EAEUQAAICAQMCBAMFAgwEBQUAAAECAxEABBIhBTEGEyJBMlFhFCNxgZFCsQcVFjNTVGKSosHR4yRScqGCwtLh8UNEY6Oy/8QAGgEBAAIDAQAAAAAAAAAAAAAAAAEDAgQFBv/EADoRAAIBAgQDBQUHBAEFAAAAAAABAgMRBBIhMQVBURMiYXGBMpGhwfAGFBVCUrHRI1OC8TMkYqLS4f/aAAwDAQACEQMRAD8A+44AwBgDAGAMAYAwBgDAGAMAYAwBgDAGAMAYAwBgDAGAMAYAwBgDAGAMAYAwBgDAGAMAYAwBgDAGAMAYAwBgGq8Q9TMEYKgFmNLfb5k5o4/FPD08y3ZEnY5X+UeoBvzB+BVa/decL8TxN73RXmkdzpJNyIx7lQT+YvPT0pNwTfRFqJssAwBgDAGAMAYAwBgDAGAMAYAwBgDAPGOQ+oON8U9SjmWMRtdEk8Edxx3Gec4niaVaMVB3s9SubuYeGNdDEJPNIBNV6SeOb7DI4dXo0s3a76WIi0tzfjxDph/9T/C3+mdX8Swy/MZ5ke/yj0/9J/hb/TJ/EsN+oZkP5R6f+k/wt/pj8Sw36hmQ/lHp/wCk/wALf6Y/EsN+oZkB4i0/9J/hb/TH4lhv1DMi9pdZHJyjq34H/LNmnWp1PZaZkWMuAwBgDAGAMAYAwBgDAGAQ6uMsjKDRIIB+ViryuqnKLSdgcL1nox04W3DbrHAqq/PPLYzBPDRTbvcqcbGPSulecrtvCBO9rfFE/P6ZODwEsVeztZ2Mdk2yOGHTMrMNYlLRNxuO/ar7n6DOrL7N4hWTe5qxxuHkm860IdOdM7bftQUnsWiZR+pPH55nP7L4qCu2jCHEcNN2Uvgzcajw2EXc86ge3pPP4c85z63C1SWac0vedKnRlUfd1KkPS4mNDUAH6xsB+t5qU6NCbsqvvTL5YCtFXsSw9CV22pOpbnjYw7d+cup4KnVk4QqJvyK54WpCKlJaFXW9Mm05DEEfJ1PH69x+eU1sLXwzzNW8UUNNHQeHuv8AmERy/H+y3bd9D9f351sBxHtLU6u/XqWRlfQ6MZ2EZHuSBgDAGAMAYAwBgDAGAcv43+GL8W/cM4nGfZh5/JmE9it4Z/mNT/0/+VsngPPziVy/45eTOU8H9DGqlIckIigtXc3wAD7e+e+x2KdCKy7s8pw7BrE1GpbI6HxN4PijgaSDcpQWQWLAqO/fkEDnNDCY+pKooVNmdPHcKpQpOpT0trYp9EieVYYyxPFLf7I5ah+A/dnieLyeL4nKnsk7L03fvPV8Ij934dCbd21f37e462Tw7EVpdwb2a75+o7ZtVOD0XC0b3EcfVzXexqvDi1qKPcKwP5EZzOExy4tx6J/I3sc06Ca5tfM6uSMMCGFg8EH3z08oqSs9jinAdb0BgmpSa+JD7j/3BzymMw7w9Wy819eBVJWZ23SNZ5sKP7kc/iOD/wBxnpcJW7akp9dyxO6LubJIwBgDAGAMAYAwBgDAOX8b/DF+LfuGcTjPsx8/kzCexW8M/wAxqf8Ap/8AK2TwHn5xK5f8cvJnJeEuufZZSzAsjqFcDvxyCPn78Z7/ABuG7eNo7o8nw/G/dqjcldM3/ibxlHJC0UAYlxTMw2gD3AHuT2zRwvD5wqKdTS3I6OO4rTnSdOlfXd+HMh6R5kKQSMhHFrfuOR+Vj9+eI4xCWF4lKrHWLd//AGXvPX8Hl2/D4U5qzSt/B1EniSPbaht3yI/efll8+M0cnd3Jjw+pms9jWeG2J1FnuVYn8SRnO4TJyxbl1Tv8DcxytQSXJr5nX56nkcU5fxuoqI+9sP3ZxONLSD8X8jCZb8GH/hz/ANbV+gOX8Hf/AE/qyYbG+zqmQwBgDAGAMAYAwBgDANd1fpK6gKGZl2kkVXv+OaeLwccSkpPYhq5Wh6Sunhm2szblN3Xsp+QzPBYSOHl3W9WjCatB+TOK8C6dXGpDosg8tTtbsSNxH1H4jnPS8TnKGVxdjzfBqcKkpxmrq3zNhoNPDGQ32Is61uouQDuCelGB9VncFJ+Eg3zWcyWNryVnLQ7UOG4aEs0Ym5i6yZVdZNPuAWRwFtrCE7dtqLscBuOeK980qlKFSOWSujoRk4u6diPoGySQg6cKQGYNuJU05VSobkgjs1ckHtxerDh2Hg7qP7l0sVVkrORv4Onxo25UAbnnn375bTwtGnJzjGzK5Vqkkoyd0Ws2GVnDeKteJJaU2sdi/mf2v9Pyzy/E8Qqtay2X78yqb1sdN4c0pj06A9z6j/4uf3Vnb4dR7KhFPff3mcVZG0zeMhgDAGAMAYAwBgDAGAMAr9R/mpP+hv8A+TmUPaXmjCp7D8mfPf4PnYfaigtxECoq7YbqFe/Odjiu0TzvAvbl5fM6hW11AnaATXISwt/E3ND0k3V8hfYnOKelMdPJrv2gOy/0d3tPLU1bS3xVz/y37AJF1tgqPY/EU77ADuCtXe6qx88AuS9XECJ55Jcg/CAbo1fBoWKOamJxlPD2zkNpGi6r4maQFYwUU9z+0R/lnFxXFJ1Flpqy68zBzZj4c6KZGEjioxyL/aP/AKcjh2BlVkpzWi+LIjG+p2wz0xae4AwBgDAGAMAYAwBgDAGAQ6yMtGyjuykD8wRkxdpJmFRXi14HLeE/DMum83e6etAqlbNEXzRA+eb+NxcK6iop6XOXw3AVMNKTk1qXP5MsVptQ5NEX66olTW3fVUGHPsxznnXPV8Oyen/iXFew3Ad2Ir1k8bq5J4B+lAG8OuCduoYXs5IYtSNI1Bi/9v8Awj24wDLVeHN6QoZK8pNlhe/YA1fHbOdjMD95cXmtYxlG5LovDMKG2uQ/2u393/W8xo8Ko03d3fmFFG6AzpIyPckDAGAMAYAwBgDAGAMAYBo/E2o1qBPsMUchJO/zDVDiq9S/XL6EaLf9R2+vUoruql/TVzQ/xh1z+qaX+9/u5sZMH+p/Xoa3aYz9K+vUfxh1z+q6X+9/u4yYP9T+vQdpjP0r69Tw9Q63/VdL/e/3cdng/wBT+vQdpjP0r69TOLX9Z99Nph+B/wB3NTFKCt2Dv1v/AKR1eGKnNy++vLta3x6+BL9v6x/VtN+v+7mnet0R1uy4V/cl9f4j7f1j+rab9f8Adxet0Q7LhX9yX1/iPt/WP6tpv1/3cXrdEOy4V/cl9f4nn2/rH9W036/7uL1uiHY8K/uS+v8AE3/h6XUtGTq0RH3GgnbbQo/EebvLYZrd45uKjQjO1Btx8fpG1zM1hgDAGAMAYAwBgDAGAUeqaaRwBHIYyLsi+QQV/UXY+oGAUz06a2uYkHmrYVxVX8ux/X54B6/TZealIv8AtPwdzHtfaio78VgGY0EtH7yyQvO5xdVfI7diOO984B7DopQjqZLLKRv3GwxJpgK44I4HahgES9On5uayeb3MAPiugPYFgR9FAwDM9Pmpql5Ner1Hsb7Xx2rjuDzgEf8AFs+6/PNXdW3Ykt+fLV+AX5YB6OmzcXMa5v1Pz8RBvuO44+mAbLQxMq0x3GzzZPc8d/3YBYwBgDAGAMAYAwBgDAGAMAYAwBgDAGAMAYAwBgDAGAMAYAwBgDAGAMAYAwBgDAGAMAYAwBgDAGAMAYAwBgDAGAcF0/ruobqIi85yp1OoQxukSxeTEgP3bhQ7SgsvFniyQKzv1cJQjg+0yq+WLum3LNJ81eyja+tlrYqUnmsT6f8AhADQyznTOIVieWJwW9YVxGquTGFRmLAgBn43XVVlc+DNVI0lUWZtJrTS6vdWbbS53S1tbcntNL2Nl4c188ms1iagKvlrp9saP5irvVySHKKTdC7HcfmdbGUaMMPSlS1vm1as3Zrld/uTFu7ua6bxWR1NY/OT7OZDpDH6d3nFQ4lvvt3fc123X9M2Y8OTwTnlee2e/LLe2Xpe3ev0Iz94mXxhM0ojTSKQ82pgjYz1ufTl7LDyztQhCb5IPFEUTg+GUowzSqbRhJ93lO22urTfgrc+Qzu+xQfxfMWXURxboz08ap4mlChaYlyH2Es1ChwAa5rL1w2kk6M5Wl2uRO176aaX0V99b+ZGd7+Bal8YhGmYLI+59IkKMQFvUR7h8MRdBXJvzDY4HtlUeGOahFtKym5Nb9x25uz8PZXXqTn+RPN4ul2xbNIfMkj1EjLJIYwv2dlVuTHuKsGtTtBPpsCyVwjw2neWaronBXSvfOm+TtdW1V+ur0uzvoNF4rkklJ2Qpp/sUWrDSSMrL5ocgOdhUL6aPyHPN7QqcOhCCV259pKGiutLba3vr67absptv0K0niiSURgL5LprtPDJtLMrpIqycF40aiGA5UduCQbyxcPp0223mTpykr2TTTa5OS5dfMjO37zd9c6y8cscEMQkkkSSQ7pPLVUj2hjexiWtwAtfOyM0cNhY1ISq1JWimlortt38Vppq/gzOUrOyOd6Z40kWHSKYX1Eh02nmnYb91SnZaqsbBmG1mNlBQ4J9ujW4XCVSpLMoLNJRWlu7rq21ZbJWu/AwU3ZG98VdUlgfR+UGYST7HRAhZ18mVqG8gDlQbsdvyzRwOHp1o1c9laN03eyeaK5X5PozKTasa7pfimXzHEsbevqH2VFfYrRKdMJudlhuQff9rvxWbNfh9PKnBrSnmbV2pPNl52t7uWxCm/iYz+OjtTy9MXkb7S2wM59GnlMJ2lYmLOxqlIA55YcXMeELM81SyWTWy3nHNrdqyXN6voh2ngS9R8VzAa7ydOtaSLzC8khFloPPUeWFux2Isfj8sKPDqTdHtJv+o7WS/wC7K9b28tH5dTm9bLYa/wAXyQRwNJFCzOsTSrHLIWQSyCNWVfJrbzfrZOQQCSMUuGwrTmoSaSzWbirPKrte1v5J9XYOdjYaPxCX1smleNY9t7C7sHlAVSXjTy9jJyQSHJFcgXmvUwSjho14yvfeyVo76N3un5xs+TJUtbG+zQMxgGufokB7xjibzwbYES/84N2D7fKs2Fi6y/N+XL/j0IyojXw5pgJB5XplDB03OYyHNvUe7YpJ5JABvM3jq7yvNrG1nZX0213dvFkZUUtLN0/RyuivHHI3liW3YntUXmOSaJB43EE/XLpxxuKgpNNrW2nvsl8bbEd2LNpJ0iExeSYx5e7fts/Hv83dd3u3+q775qrE1VU7RPW1vS1reVtDKytYxXo8ClX8tQUeWVTZ4eXd5rd/fc365LxNaScc26S9I2svSyFkUY/DejlijIhOwRLGgPmofKvcI2UkNt+at39xl7x2Kpzl39btvZ97a63V+jXoRliyefpeld5I2jBaRY3cUwsR+mNgw4VlrjaQRV5XHEYiEYzUtFdLbnq14p876CyJk6JCNvpLFVkRS7u7bZKLgszEm9o7n2zB4qq767tPRJK620S5XJyoifw3piADEKEP2erajCBQjYXTAXxd1fGZrHV1d5vzZuXtdV08bbkZUQp0bRxyqm0eY7LKoaSRmZoAFEnqY2yhgCffi7oZm8ViZwcr91XWySSly0Wztt52GWJL4i0WlZPO1artgDtuO70qR6x6eWUgUV5B44OYYSriIy7Og9ZWVtNXy32a5Pl1Ekt2Q6PoullSF0idAieXH/PwOI1NBGB2uUsXtfj397zOpisRTlKMpJ3d37Mld81ur+K15BRTNrqdEkjRs62Ym3xnn0ttKX+jEfnmrCrOCkovdWflv+6JsarWdO0bcOgPmyHU2pfl41CmQOp9JC0OCLFjnnNqnXxUdYv2Vl5bN7We+pDUTzQ9D0UungMMdRAGSAxmSIqs33jbSpV1VrsrwO3HGTVxeKp1ZqpLvbSvZ6x01vdNrr8Qoxa0NgvSIR533a/fgLNdneAnlgMD39PGa7xNV5e97Ps+Gt9PUmyKUvhPSMoVoiQEEfMkt7VbegJ32dpNqTyvtWXx4jiYu6lzvst2rPlzW/XncjIi4nR4RN5+0mTmizuwXdW7YrMVQmuSoF5Q8TVdPsr93ySvba7WrtyuTZXuX8oJGAMAYBweq6XqEh6lphp2lOrkmeKUNHsqdQo8ws25TH+BsKKvO9DEUZ1KFdzUezUU1rfuvlZWebz3buVNOzVtxrOhzonUH8x1ZdOi6aVpiiArp9kjgb9qGwfWwFd7HfFPF0ZSoRyppybklG71ldLa78lvsHF6mv6ZPJIdZ9khZkC6JBG0olC08hmI2zbC4WmKCQXY3csRmxWhCHZdvOzvUd1HLfRZd43tfS+XTW21yFre3gW9B0PUv9mSdJxHHJrfMHm7bRzenB2SklaIAFmqrt3pq4uhDtJU3G7VO2l9V7W638bK++5Ki9L+JGekdRMFL5gl/i6GKzKBcyyEyKG3cSFOPM+o54zP7zge1u7Ze1k/Z/K1o9tk/wAvwItK3oWPEOinfTrHpNHLGGSf42TekmxfKI/4gKtm/XbEFDx6rNeEq0YVnOvVTs47J2au7/lu9OWl776WJknbRFlNJqvtemmEcjbkiWcTFdsYCMXeNllsPuO1lKsGPuALyp1MP93qU3JLWTjlvd6qyaa2tqndW6cibO6Ze8SdOmk1MUkSkhdNrEJBAp5BF5Y5N2dp59qyjB16cKMoTe86b9Fmv+5Mk7+85rU+GNSdJPFskYyaDTqQ8u69UpfzOWc0QNvPw0BXbOnDH4dYiE7pWqT2jbuO1tl5+JhkdreHxNn17Qar7VH5EDCKKTTFXjYW0Ye51JaYUKsbAhvuT8tXC1sP2Eu0n3pKd01zt3dovnzurdOsyTvoND0GcaiKRxLR1Wt825mK+RIJfJGzfW0koQALB+WKuMoujKEbexTt3dcyy5tbb7+YUXf3lfw/0XUxxaGPyZIxFBqo5wXWjIyxhGoOQwJDUfbnteWYvFUJzrSzJ5pQcdHtd35aW0v8xGLVivD0LWKNIGEwVNLpEHlFGMUsRuUUZlUbuFLU1qCOOLsljMLLtGrXc5vW/ejL2fyt6bpaWepGWWnob3o+jnTqEzbHMMnmMzzbdyG0CJGyyHdEQCQpQFR3Nms0cRVozwkY3WZW0jez3u3dK0lzabv0tqZJPMdXnJLBgDAGAMAYAwBgGj8SdRbTJD5ZiTzJhGzOhZVBR2J2qy82o98qr1ZKzvu+Z0OHYWFeU1JN5YtpJpNu6XNPr0KnSuvTO8YkSr080pUKULGOVUQqHI2hlN0x9xZzCFWTauuTfufibOJwFGEJZJbTjG972zRbaeW97PS6XLRFmHxTEyWqSM/m+SI1MTMz7fM4YSGOtvJO7ij78ZKrxa0XO3L/AEUy4VVhO0pJLLmu8ySV7bNZr35W18jLU+J4o5VidXVj5e8Ex/dmU7UDDfbG++zcB3PGS68U7Pw6c/rkRT4ZVqU3Ug013re1rlV3bTT/ACtfZamL+KYwsjGOULHIYdxCAPIH8vapL/PncaWu5FEB261dn09SVwuo3GKlG8o5rau0bXu7L4K7vstjw+K4tsRVHYys6KoMQpoztYFmkCE32pjfteR28bLx8uRK4VVzTTaSik2+9tLVOyTl53StzNl1jW+TC7ii3CoD2LsQiAn2BYgXlk5ZY3NPC0e2qqD25+S1b9xpofEEjQ6dvQJDqRp5wvIBBYPt54B2gj6EZUqrcU+d7M6EuH04Vakdcqhnjfezta/vs/FE2k8T7owzaeUO8skMcYaJmcxltxB3hRQQ3ZHbi+CZjWutuduXIrq8MyTaVRNKKk3aSSzWtyb1vpZedtUtt0zXrPGJEDAEsCGFFWUlWUj5ggjjjLYSUldGliKEqFR05eG2zTV015otZkUDAGAMAYAwBgDAGAMAq63QrKYy1/dSCRaNeoBl5+YpjmMoqVr8i6jXlSUlH8ys/K6fyK3UukQzs3mE7mhaIgNXodgSa+dqOcxnTjJ69LF1DF1qEVk2UlLbmk/5K48ORGyJJSxkWUOGFrIi+VuFLXKiipBX6Zj2Mev+9i18Rqqyyq1mrWdnFvNZ69dU9/Eki6ZG0nmxzOXFRysjId5jJ9Mg2kBgSe1HmslQi3dPz9OpjLE1IQ7OcFbeN09M3OOuz8bokfoURjeM7qaUzXfKyF/M3Kfam5GT2UbW8b+pgsdVVRVNLqOXbRxtaz9DHWdDWWLypJZWTnfez1g1w3o47cFaI+eRKkpKzZNLHSpVO0hGKfLfTy1/e6LHUNLEwj83btVxtViNrMQUUEH4vi4Hzr5ZlKMXa5VQq1YuXZ7ta23S3b0221fS5WHh6EPuUFfvUm2qaUOi7AQtcWO/zoZj2Mb38bl34hWccrd+643e9m77+ex5/J6OvS8ikStNGQRcbvu37bXsdzWGsc/hjsl8bk/iFS+qT7qi9PaSta+u6stVYvdO0KQxiOO9os8kkksSzEk9ySSczjFRVka1evOvNznv8lokvJFnMikYAwBgDAGAMAYAwBgDAOb8TpLFLDqdPGZHAeB1UWSrjdGT8lWRVs+wY5r1lKMlOKvy+vU6/DpUqtOeHrSyx0km+q0dvFxbt4pFDqUkunMUMKz1CuntwJGEgMm2YlVQqTtssWN8ih75hNyhaKvpb99TZw8aWIU6tRxvJz00Vu7eOradr6JJW01ZG0rxEAtNEsmu1G7YjFmTY7ChtJKkgcgfUH3yLuPVXkzNRhVTaUZONKFrtWTulrqtddm/Ah1nUNYulQBdR5ojkdH2tZqQiMOioQXKAEh6HPa7qJTqKHO+v/z4dSylh8HLENtwyXimrrnHvNNtaZr2y391r7aaWYNrZf8AiHVNohiX0ghokJK+gsfUT2uqNC8tbleUtfD3GjGFFxoUu6m75m9bWk7J622t0vprYrdO1OoZkB80hdZXqR+ITp2I9ToGK77Fnn2+WYwc3bz+Fi6vTw8VJrLd0+TXtqa5JtXtyXmRLrNUI9Sq+dIw2sswRxatKd6rC6DbKiXwu4H0+/BjNUtK1/P16PnYzdHCOpScsqWqcbp6qOjcot3i5dbW15am78OyyM09mQwhwIGlVlYjYu/4gGKhron65bSbd+nI5uPhTjGnaynZ5srTW7ttdXtukbrLjnjAGAMAYAwBgDAGAMAYAwBgDAI5IFYqWUEobUkcqSCpI+RokfnkNJmUZyimk9Hv48yTJMRgDAGAMAYAwBgDAGAMAYAwBgDAGAMAYAwBgDAGAMAYAwBgDAGAMAYAwBgDAGAMAYAwBgDAGAMAYAwBgDAGAMAYAwBgDAGAMAYAwBgDAGAMAYAwBgDAGAMAYAwBgDAGAMAYAwBgDAGAMAYAwBgDAGAMAYAwBgDAGAMAYAwBgFfXatYkLtdWoAHJLMwRVH1LED88AjTqC2quDG7dkcrfyB9LEcngc84BHF1qBtm2QNvbau2zZKGQcgcDaCbPGAZRdXgbZtlU76K899xpefqeB8zwMA81fVo45EjZvUzEHtSVG8tsT2FRn68j25wBqurxpCZrLKGVfTQNs4QA7iAOWHcjjAMG61GDGDYaQji1O0FXcFipK0Qh7E4BMOqRGqkUkkAAckkqHHA/ssD+BwA3U4h3cA7ttUb3UWoLVngE8ewJ9sAjTq8ZZV3AFmZeWXgq7Ri6J+JlIH147isAl0vU4pFLpIjKoBZgeACNwJPyrm8AwPV4PT96o3GlB4JIYIePblgOfmMA8m6qiz+SQd2wOTaABTv59TAn+bN0DXGAZL1WE7fvB6623YuyFB59iSAD7kisAj03WoXCEuFLLuAYgECmPPsDSse/ZT8sAzj6rExG1g3e67ilD9u5NMpoDsRgEya2MqrBxTttU/NuRt+hsEV8xWASxSBlDKbVgCCPcHkHAM8AYBBrdIsqFHujR4NEFSGUg+xBAI/DAKp6OhkSRmZnXjcwQkgHcAfTQo+60eTzgGulg0unZFLSKYhG4NOwVVRtOpdgpUKV3Ak18+O+AT/xbplC+sAQrCjAyCqhbfCH+qsbHa75vAMtX03TPI7O4PNyJ5gAtomgth3BKPt/TAB0unEBiMqhAyNe6NSCGDoeAB3QdxzXvgEHk6cz0zyF13FtxpSYkCszUAOFnA9h+l4BnD03TxCORZH5dQjht17lSEL2I2kIg7e12O+AYaHpmnHqjkYESEbtwB3ozwN8Q9VklbN2QDd84BLH03S7/TIL3BiokB3Msj6lbHf0u7MAK+tjAMtLpNKsWwOpjkjWHmQEMqL5QUG+TTVx7nAPYekQH0htxj4IBUEW6SeoKBzca9xZ5wCKaTTSPJIZG/m/LlFGmRJJIiCCt/GXHH7qOAV70pDs0sreQF8yw1lY5W2D4AXAkjYDbZJBHN8gZDp+lZhEpdrjRtoDshVlkSN2YCu28fEOw+QOAedI6VFLHIfOaUl3DMAyUfLjhIpiSeI1NmwbscEYBfm6Gh0/2dSQm8P9R975rBaqjd0fb61WAbQCu2Ae4AwBgEUuoVSoZgC17b96BY/9gT+WAavXaCOfc/nEJLCqOBt9UZLMOSLXcGIv5dqPOAQ/xFERIqy8u7G79SMWaUhWBBBBcsKoi+bs4B7rOiIX3yTOdxUAMQe0kTgAV23RgGh2Y/jgHuu6ZFW7zCpeR2BADWZI2jYVRv02b9q+VggYv4fiJP3jDuByvBPk13HJvTrwe9nAJ36VEYfLdwy+d5rXtO5zIZiu3tRJ7d6+ffAIB4fiG3bIVVZN20bALOoGqVO3ADACh7YB7B0GIMrLIQQECkbf2fOYEGuSfOJ/IfXAIV8Pw87pyxKycsyk+ryVdrNngwjn+0cAuw6BIC8u8mg4UEcDzZPNIO0WxLMK96+ZJJAqp0RVCh5GBcuHpfS2+Zp9tkHby5UEnkH51QHi9EhjaW5XosJZEWx3kkkVjsG6wx+K7pFHYYB7pehxo26OQjy4xErMiny0BkK7JCOCol29+yi/fALHS4IIC3luwVwtq5chSildxLcraqBRNUgr3wDbQyhha9uR2IPHBBB5BwDPAGAMAYBW1miWWt18dqNe4v8AWq/An54BWj6NGK5Y0FoHb7eX9Of5pf04rAPV6Qg28t6SCB6fYxke1941P6+3AAm1mgWQgsWHYECuaIYe1jkexGAU5Y4VUxM7fdjcSaF+YGj+Ktpb19u/K33FgeLoYXvZKQWpyFZbIJeQWKPFzX/d/MDHTwwEBlcqCtCyotXFdiO52X8+D9cAzOghYsTLuvjlkNfGtDj/APIR+mAefZ4Nytv/AGgV9S0dzAj6EWgPz44wD2Hp8O37tywXaPQUNFfKK+1WPLU/mfpQGJlhMDRhm2CMG9osKqIeLXvtKnkXzx24AuPGDKi7nBRSVHBDfCCxJBO4WBdj4j35wDyTpaHfZa3ADEkG699pBW/ywAvS0BblvWCGHHIPxAmrN/Mkkc1WAYv0hG3bmdtwp72+urC3Q4q+Kr63gFvTwbARZJJJJNWSfwAH0wCXAGAMAYAwBgDAGAVG6bGW3lfVe4t7mirCz7i0Xj+yMA90/T0Q2oPC7RyTQpVP6hF/T6mwIV6Qli+QoQID+zsDgfj8ZH6e/OAZt0yMgAgkDgDcaqwar3ArtgGTdOQ8ncTW0ksbK/8AKfmP9MA9+wJsKchWABonsAAB+FCvrgHjdOQ7rBO5Srcnm1Ck/iQoF/T6mwJU04Ds4u2q7NjjgUPb8PqfmcAmwBgDAGAMAYAwBgDAGAMAYAwBgDAGAMAYAwBgDAGAMAYAwBgDAGAMAi1OoSNS0jKijuzEKB7ck8ZDaWrAg1COLRlYfNSCP1GFJPYFfS9WhkkeOORXeP4wvO3mqJHAN+3fg/LIU4t2TBdzIDAGAMAYAwBgDAGAMAYAwBgDAGAMAYBy3irrbJujWORVA+8kfStNEQVugQ4+YskEd81q1XLpb4XQPno6l5MjvpfLRnUr9zvCv5nAuN2uJ1PIF1xwKN5oZ8rbhv4fWgNj07rqxqum0xmSNCfMfTxrJLM/7TAsNqpxweTVZZTqKPcjey6K7YPp+l16NEsllFYWPMGw/LkHkHOipK1yVFvZHsXUYmNLLGx+QdSfl2B+mWJNrMtjOVKpHVxa9D3Ua6OP+ckRPf1MF/ecmMJS2TZEKc5+ym/JGS6uM1609QBHqHIPYjnnIyy6GD0dmT5AGARtMo7sB+JGUyxFKLtKSXqibMxGqS6DrZ7cjK443DykoqabfihlZNm0QMAYAwBgDAGAMAYBx3jLQGWZUAebcliJpGjhQI3rkkZeWJsAD6HNSvHM7b+tl6g+Vdc0TIRIAqxyMwj2sxVttAsu717ST3Pc3nOnHLrbQizZ2HgfpemkISPWauObaG2qREGsclRR3D8earjNmhTg3ZSafuJL38LWiK6LTlnMjJLtLsACQysbIAAv0jsMsxsf6a8z0/2VnbEzj1j+zX8nDR6XdHpAP2wy/wD7mH+eel+z1S2Cl4N/segr1MtWs+ln/wCKOz/ha0dSad1HLK0f90gqP8ZzY4PU7s16nA+z9Xu1IvlZ/vc86f0DTT9W6hFPEjoscdXwVOxASD3B+uKmJrUsHRlTlZtv92eOajUrTckW/wCCvrLHRT+axZIGtCxshdu7bf0rj8a+Wa3HYQo1FUStdXYoztBt8i1ousaky6ZpJPRMxpAqgVu2VdX3OeMpYqv2lNzlpJ7abbGvGtUzRbejN79mEk7qSR3PH5ZyXgqeL4nVpzbXPS3h1OxmywVi/B0xFIPJI7Wc7mH4JhaE1NJtra7K3UbNT1DqEpMhjfaiEL2HJPB5rObjcfiZOrOjK0YNLbdnQo4eklFTV29Tf6V9yKfmAf1GeloTz04z6pP4HOmssmiXLTEYAwBgDAGAMAp9W0XnQyRbinmKULAWQDwa/InMJxzRa6g+X+Oensk2mMqgK0qwQxg2FhSSNE/8TWSfy+Wc6tButBPZ39yNiilkm/A73pXQ0GmSPUojmEsqOwG4IrnymDd1O3b2PGbsaSypS5fS+Brml/hTlSTpxZGVwJU5UgixakWPfnK8XrS0PQ/Z1Shj0pK10/5OG6YlN0wEVbK35NqWH7lzvcFjbh9R+f7HcxcrvFNPw90Edt/CawLaNB8Rl4H0tV/eRmfC7pVJcrHA4ImlWlyy/wAnHdeh1M3U9fHpNxZgfMVSAWRFjBFmveuAefrnVw8qFPB0p1tltzs3c8nJSdSSibnomqhXo4WAMrPNsm3EE7wAxNgDjaFoVwD87OeV+1dSpGTU3va1um/+/EwqSSoWjzZi+nmhaJ5UdQrAru/skNQHt2zyDp1aTjKomldWv5mrlnBxcrncSacvM4UgHv7/AE+Wa9XCVcVj60aUrNea6dD0aklFXL6XFCxY2VDH/MZ6DDwqYLBPtHdxUnvfq1uYJdpNJczlRp5Nm7a2zuT7fjnj1h8S6TqJPJu+h3XUpKeW6udZ0V7gj/Cv0Nf5Z7bhU8+Epvwt7tDiYqNq0l4l3OgUDAGAMAYAwBgDAPnn8IPq6h09PZZYW/WZf/RmjXf/AFFNeZs0l/Tkzu9fpRLE8bfC6sh/BgQf35uySasymnUdOanHdNP3HzCDwn1BtONAyIkKzFzNvB3L8gg9Xe25r2uqznqhVcOze19z10+K4CNf77FtzcbZbbPxe3hzOz6p4QhlhhQFo2gULE69wBVX8+1/O87OExMsMssdU90efocTrU6k5vXP7SfO5BoPB5GoXUanUNqHT4LUKBXbiz278Vzzl9THf0nSpxyp7mdXid6Lo0YKCe/Ns0KdI1+n6lqdVDpVmEodUJmRQAzIwYg8mtnb/vm46+GrYWFKc8tt9G+v8nCyTjNySM+j+CZ4I4I2Ie5TLOQRQvy1oXRbhDzXc5wuPTlj8RTlTVoRKZYafd87v4HS+MumyTxIIl3MHurA42kHufwzQ4lh51qaUFd3LcXSlUjaJJpEmQ7jGSxUAix3oXz78jOJCnjcPjKlaFLNfx8jfjZwSbJtZ50kTrsomq5+tnuc3Kksdi6E6c6WVu1td9dfgWUZQp1FJvQn+xkaby69Wyq+tf65u/dJLAdglrlt6/7I7VOvn5X+B50OB0i2uKIJrkHg8+2RwihVoYfs6qs037icXUhOpmibHOoawwBgDAGAMAYB4P8A4wD5t48krq/T/q8A/WV806iviIeTL4f8UvQ73quiMqBQyijZ3LuU8EUVsXyQe/cDNwoNHqvCLMxI1UtbWCiQmQBm3U4siiA7Diu4+QwC1rfDQfywJGISfzgJKevu5Iwq32rfYJs+kYAi8OsP/uZTYZXBLEENXwhmJDChW4sOWFU1ACvp/DEoLBtVNt3ekCVz6KFfLa45/wCZfmCKCgWtX0R2tRJaGLYRIS6lhIHUtHQBFblNEWCBXAwDX6zwc5j2x6yUNtovIDI55BrcWG1eOy0bNknigLp8NkcpqJEbc5q2KbXMnBXddhXAvdVoprisAw6r4ZaaJkOocM5UsatRQcEKl2A28g2x4oXwKA103gqUtv8Atsu8jaxtgteW6B/LLG5AW+YHJPcLQG66B0NtPRfUTTNtK+trHO32NkkbaBJPF+5JIG6wBgDAGAMAYAwBgHN9e8JLqdXp9SZSpgaNgoUEHY5fvfF3WUyop1FO5ZGpaLjY6TLisYAwBgDAGAMAYAwBgDAGAMAYAwBgDAGAMAYAwBgDAGAMAYAwBgDAGAMAYAwBgDAGAMAYAwBgDAGAMAYAwBgDAGAMAYAwBgDAGAM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4608" name="AutoShape 32" descr="data:image/jpeg;base64,/9j/4AAQSkZJRgABAQAAAQABAAD/2wCEAAkGBxQTEhUUEhMVFRQXGRoYGRgXGRkeHBgaIB4XGxgZGxwcHyggGR0pGxweIjEiJi4rLi4uGyIzODMsOCgtLisBCgoKDg0OGhAQGzAkICY0NDIsLDQsNCwtMC8uLCwyLS0sLCwsLy8sLC0sLSwsLywsLCwvLCw0LCwsLCwsLCwsLP/AABEIAQMAwgMBEQACEQEDEQH/xAAbAAEAAgMBAQAAAAAAAAAAAAAABAUCAwYBB//EAEgQAAICAQMCBQEFBAYGBwkAAAECAxEABBIhBTEGEyJBUWEUMnGBkSNCUqEHFTOCscEWJHKSotElNENic9LxU1STo7KzwuHw/8QAGwEBAAIDAQEAAAAAAAAAAAAAAAEDAgQFBgf/xAA+EQACAgEDAgMGAggFAwUBAAAAAQIRAwQSITFBBVFhEyJxgZGhMrEGFBUjQsHR8CRScuHxU2KCMzRDorI1/9oADAMBAAIRAxEAPwD7jgDAGAMAYAwBgDAGAV3U+sxwEB7JIulFmvnNTU63Fp2lPr5UQ5JEjp+tWZN6XXI5FGxluDPHPDfDoE7JOXEjAGAMAYAwBgDAGAMAYAwBgDAGAMAYAwBgDAGAMAxkegSewF5EnStg+f8AV+opNMsgU7aUEGrIBJPY/XPJarUwz5lkrjj7Pkqk7ZdweJ4EFJE6j4AUD/HOlDxXTwVQg0vl/Uy3o2f6XRfwSf8AD/5ss/bOL/K/t/Ubx/pdF/BJ/wAP/myP2zi/yv7f1G83afxTAxo70+rDj+ROWY/FsEnTtfH/AGJU0XccgYAqQQexHY504yUlaZkZZkBgDAGAMAYAwBgDAGAMAYAwBgDAGAMAYB4ygijyDkNWqBxPiCFV1aKqgD9nwAAPvc8Z5nXwjHWRSXHu8fMrkuSPqDqJNdNp4PKVRXLRp6BSWQdtk2a5vv8AmPbR0Wihp45cmNN/Dr1OLPNqZ6ueHE0l8OnQJNPppWhnSKUFNyPsXjmvYC/qD9Oc5niy0eHSe3xY0pXVV3/4Oh4Zi1EtX+r5mmquy0l0EyRmQiI8WV2Jaj5+7VjPPz0+qxYnle1+apcL6HfitJOago/MmaXpUU8Cl0Acg+pQFPc/Ao5u4NLi1OmjKa5a6rj8jT1OKMckopcFf0Wd9NqDp3NqxofFn7rD8e345q6Oc9Ln/V59H/aa+P5msnTpnX56EsGAMAYAwBgDAGAMAYAwBgDAGAMAYAwBgDAOP8QwsdWhCsR+z5ANfe+c89r8c5ayLSde729TCXUq5dTNH1LUvAofatupNWlR2bPYg0c91txS0kFkdeT+p59yzQ1+SWJX5r046EtdFqtVMZZkEICbEQnknvQ9/k2a9uM5Hi+mw5NJ7DFK5Xd9uP8AY63hmbULV+3zR2xqqLWWfUyRmPyuapmsc/TvVnPPZMmuy4Xi9n2pvz/5O/GOmhNT3/ItujRFYUVhRANj8znT0OOWPTwjJU0jU1MlLLKS6HP+IzeshC/e9F/75rOV4i09XjS68f8A6NSXVHXZ6EsGAMAYAwBgDAGAMAYAwBgDAGAMAYAwBgDAGAcNph/0jrfRv/Z/dut39lxftnRzf+zx/wB+ZxtP/wD0cvw/oTG6fRH+pC+/9v8Ah+vev0+M5x2SZpUeKUsmmC7/ALxMov7xo8n+Vckj4OQDPqHieNLCAu4JHYgAjjkn/LOXqPFcWO1G219PqYuSRD8O9PeSQ6mb8Vv3Pa69gB2zX8P02TJk/WMvy/r8PIiKbds6rO6ZjAGAMAYAwBgDAGAMAYAwBgDAGAMAYAwBgFV1HxJpYH2TTpG9A7WPNHsf5ZbDBkmrirK5ZoRdSZQDq3S/NllOqQtMu1/WaI9PauR2GbEsepljWNx4XoakFp4ZZZVLl9T09T6Qf+2h5FcOwv8An3+uUS0+WCcpR4RuY8kck1CDtvhI2L1TpQIYTxAghhTsORdGrr3P65qe2h5nS/Zes/6bM4us9LViwmgLEk2WJ5PN89s1I6fSRluSV9fP8yP2Tq/+myxj8XaJiFXVREkgABu5PAGbiyw8xLw3VxTbxukXeWGiMAYAwBgDAGAMAYAwBgDAGAMAYAwBgDAGAQNbpZGa1MYFD7yWbv5+KyU2uhDSZpOgk/ij/wBwfPHt8ZO5+Y2ryM10T2P7Mj3G0c8/7PHH/wDccxbYSS5Rj9il59Uf09A4H6c5Bnvl5sPopfZogOO6C+wv2+b/AFwN8vNnseiksEtHVjsg+efb4yKQ3y8yzyTEYAwBgDAGAMAYAwBgDAGAMAq16qftp020UIBNuvmy5Sq+OLyvf+82elm69Kv1Nai+d22vldkPofiTz9RJEU2LReFr/tYw7Rs/09QBHyCDmGPNuk418PUv1nhvsMEcqlb6SX+VtJpfR8+qohQeKpS8e6KMpJqG04Cu3mCiw3ldtbRts88Zgs8rXHV16mzPwrEoSqbuMFPlLbylxd9eeOOSV/XOpeTUrDDE4gbbTOys/pDcUpAPNc5l7SbclFLgo/U9NDHillnJOavhJpc15pnug8UCZ9H5aejUpKxJPKGOrX6+qx+WTHPuca739hm8LeGOfe+cbivju7/Qr9B438zSvKYgs0bRgxkmisjqquprkUT+YyuOpuDlXP8AU2s3gns9VHEpXFp8+sU20/Xj6F94n6qdLpZJ1UMUAO0mgbZV7/nl+aeyDkczw7SrVamOFurvn5NlH1DxdLCmr3xRtJpxE3oclT5jBaNqCrAc175RLUSipWuVX3Olg8IxZ54dk2o5Ny5VNbVfHPKZcQ6nVMpK/ZWNgemRyKo3ZC9+388uTm1xRz549LGSUt6+Sv8AP4lZ0/xJqH0b6xoohGI5GChmLWhYUfTVEqcrjmm8e+lXJu5/DdPj1a0qlLc3FXSqnT8/UvJdeRpTPQsRGTb7Xt3VeXOfubvQ5kcCepWG/wCKr+dHPf6Zn7A2pMQ85XKGKz94eo8128r1/llH6z+631z5f36cnV/Yy/Xlp1P3Gr3V26dP9Xuk7rviNoIIpEi8x3UyMl1tjVd0jX9LA/vDM8mZximlf9O5raPw6OfNPHKW1J0nXWTdRXz5+hI6j15Y20pBUx6hj6yaAXYXVge3P+eZSypbfJlWDQSyRzXe6C6V3umj3pvXBLqNRENhSFY2Dq1g7gxN+wqsQy7pSXkM+heLBiyO7m3xXk1+dkboHiF9T5y+WEdQrxBiaeNwTE5oWLrmu2Y48znfHw+HYt1vh0NLslutO1Ku0ov3l/TzPNJ1bVvqJYPL04MQjZjvk5D329PcUciOTI5uNLgnLpNJDTwzbpe9aSpdvPn1B8SN9l1U/li4JJUC2aYIaBPxePbPZKVdL+w/Zsf1nDg3fjUXfluR0SnjNg5T4Z7ggYAwBgDAGAci+mnn1U80SNDelECtKNtOXZiwAsnaDfwT+uau2UpuS44rk7qy4MGmx4sjUvf3NR54pKu3V/YkHwt5Ummk0ztcLbSJZHK+SV2uqjmj2IHAsZl7Da4uL6fkVLxX2uPLjzxXvq7UUnuu0309b7kWDwpJEVmhMQ1KzSOTyFlidiTG5C3dVRo0RmKwSj70au380y6fiuPKniy7njcYr1jKK6pXVX15VolJ0zWRy6lofs+2dwwZmfcnpVfuBKJ4v72ZbMilLbXJS9To8mLEsu64KqSVPlvrdr6Hug8MGB9F5bAx6ZJVa7DM0m02BRH3rPfi/fEcG1xror+4zeJrPDPvXvZHFrySjfH0rsVur8Eu2m0yq6LPCFR252yRhw5Qmr4YBhx3v5vK5aZuEV3X5G3i8bhHUZZNNwlbS7qVVfWunD56HQeLOlvqdJLBGVDuFotYHDKeaBPYfGX5oOcHFHK8M1UNLqoZpp0r6dejRE8Q+Glk0Uum0qRRGQoe21bDoxJ2gm6Wu3xmOXCnjcIJKzY0PiUseshqNRKUlG+9vlNcW/Un9FglTcJIdPEOCBAWNn33AovtXzmeNSXVJfD/AINXV5MU6cJzk/8AuS+3vMrNB4ekTpjaMsnmFJVsE7bdnI5q+zC+Mrjiaw7O/JuZvEMc/EVqkntuLrvwkn3rt5lrNoGOkMFjeYTHfNXs232uryxxezb6GlDPFapZu26/WrsoJ/BzESESLb6fywhvaJvLEXm33A2Db29zlL07557feqs6kPGIpxTj0nd99m7dtr489Sanhsu+6Z2AWJIUEUjr6aBk3VV7m9vhF/AZ+xt3J9q/qaz8SUIbcUVzJydpPm/drr0X3bIuj8MyhdKkjRummlkIskloiGEYIK1uFgV2od8wjhklFPs/sXZfE8UnmnBNSyRXyla3d+jr4+ht1HhuQyasxmNI9SIUoWCqLYm4C1ZUmvqeayXhdyro6/3MIeJY1DDvtyx7n8W+Y9+ia5+xuj8NmLVQzwuxAVopRK7sTGeVCE3VOLrgc5ksO2alF+j+BhLxJZdNPDliuWpRpJe93vp1RM0XTHTV6icldkqxKoF2Cga74r3+cyjBrI5edGvl1MJ6XHhV3Fyb8uaqvoU8/hzUeXqNOjReRqJGkLsW3oHILqEC030O4d8qeGdSiqpm/DxHT78WeSlvgkq4p0uHd2vVUzrQM2jhHuAMAYAwBgDAGAMAYBR+NdZJDo5XiZlcGMArt3eqRFNb/TZBI545ze8NxQy6mMZq1z51wm+3P0MZulwUuo8Rz6ONF1BDys5ba5UOIGmSNNzoBHvAfmgbqvls3YaHFqpt4uI11V1uUW3SdunXev5GO5x6m2TxLqCNwWCNPtp0tsWJKq8iFj2CklRQ5/nxgtDhT2tyb9nv7LlpOu91foNz+5nofEjmVYRsBaTWeuVuNsM4jCJQFsQ117Ae+Rl0MVjeTnhQ4S/zQu36cfN+QUua+JE1Hi6SJCQsZoa6QmWQjjTzbAi0vJIPA9q965th4bDJJW3/APGuF/njdvnt9/Qje19yz0fioSaxdOAtMHBuwyOiROVIP3uH5oUPk8ga2Tw/Zpnmfavg021fp0MlPmjCfxRINTPEsKlIdwJLgNxD5yvRNlSfRQB+b7gTHQQeGGRy5l6cfi218V15+FDfzRL8M9ck1BdZURGWOCUbGLCpVYgGwOQVPP1yrW6SGFJwbabkuVX4Wv6iMrKLQeLmjj0ysRI7sgfdYYLLO8Kvu7cbTwLPpN7eDm9l8NjOeSSVJJ15XGCk1Xz68de/QxU6o2eO+rzwzKsMjxr5LOSojKoRLCnmShlLGJQ5Lbea54qxj4XpsOXG3kim9yXe37snUaaW51xff6CbafBI1fjF0k1VQBo9OJL9ahiUhWZWom9rWVFA1V/IGGPwyMoY7nTnXbjmTjXxXXl+nxlz6kvwr1N5ptVvkjcL5NeW25F3R7mA/M/5+9ZTrtPHFjx7YtXu6qnw6Ji7bOkzmmYwBgDAGAMAYAwBgDAGAVPVvEMOnmghk3bp22qQLC8qAXP7oLMqj5JzbwaLLnxzyQqo8v8A286SbfoYuSTSJs/UIkO15Y1a1FMyg217RRPc0a+aOURw5Jq4xbXw8uv0JtELqnW4Ui32sq+bHCwQq212dUpueCCwJHfL8Gkyznt/C6cldrhJvj40Q5KjLVdQhZY3UJOryCIFWiIUsablmAIFcqLb6HIhhyxcou4tK+U10+C+jfHqG0SBqIGZ4t0TMvqeO1JX33Mvcc82cr2ZopZKaT4T5+iZPHQ0TdQ0u12aSArGPNblTtB9QkIF1fcH3zOOHUbklGVvhdVfp/sRaIp1OhcwagyQetWWFmdQGDsjMFUkAtuVfawR7c5b7PVwU8KjLityrpSaVvypv0YuPUk6bWxvqpoRHUkSxOXoc7xIFo97AUj88rninHBDJu4lar4V/UWro09b6xp4GXfseUtHHtBTzAJHCA0eQttzmem0ubLF7bUabvmvdV/C+A5JFhFqofMMSvH5oAJQFd4X2JUcgfGa8seTYptPb59r+JNroRZ9VCNRHpzHbvG8inau0KrJYJ7g7mBqvbLY48rwyzKXCaT55tp/yRFq6HTerQ6gEjg+ZLCA+0MxjYq4UWbHpJ/DuBjNpsuF0/JS46K1xf1CaZsl1emQLKzwKD6FcsgB9tit788UMxjjzybglJ92qf1a/mTaNh1MER274ozx6bVfmuPwBr8DmOzLk96m/q/77DhEeDxFpXiWYaiIRMaDs4UE/wAPqqj9O+WS0WojkeJwe5dqv8uxG5VdkrU9RhjKCSWNC5pAzqN59gtn1H8MqhgyTTcYt11pXXx8ibSJWVEjAGAMAYAwBgDAGAcZ4h8JTattU51DRFwiRKgQjbH642dmQsp88sfQRxt+M7Wk8SxaZY4qG6rcm76y4aSTp+7S5T5srlBuyL1zwpPql1TyRw+dNpYIlsg7ZFZ2lAarC2Vo+9D4y3TeI4tPLHGMntjOTfqmklx59SHBuzZ1XwjIw1axRQ+XLNpHSMnahSLyvMVgFIUHaR2PGY4PEoR9k5ydxjNN9Xcrprnnr5oOHU1/6KTsxk2Rxb9fp9R5StYSOIKrNYUDe1E0PpzmX7RwxioW3WOUd1dXJuu/RdP5DY/uZdH8KTRSHzBv2tqSkgkWis24+pPLDliSoILEemwfbMdR4jiyQ93i1C1T/hro7qutcJ9q7hQaMen+C3RI0CxJ/wBHSaVyPeZzGdxoeoWGN/XMsvisJylJtv8Aeqa/0q/p2Ch+Rr6p4f10ukj06rGijSNCyh0H7WgoZmMbEoQLAXabPPyMsGs0mPUSzNtvepJ0/wAPkluXPq746Bxk1R0XQ+mSpqZppAAJIdMgAayGQS7wfzYc++c7U6jHPBDHHtKT+TqvyMop3Zz+q8MaoyygRwuj62LViZn9YRTHcYXZ3UKQDuqj9c6ENfp1ji22msbhtri3fN33vy6mLg7+ZK6R4Xli1ZeQb1GomnjkEigDzQwO5dm8tR2/eqgDxVZVqNfjyafbF09sYtU/4a6O6ri+lkqDTLPq/h/z9bDK4uJIZUNOytuZoyv3SCRSn3zV0+s9jpp44/ick+ifCTvr8SXG5WU2k8M6mD7O0SRuYdVqZNjSFQY5RKqHftY2AwJ4Jzdya/Bm9optrdCCur5jTfFrrXBiotUQoPBepWLTBwr7E1UUsaOo4mkL7kLowNrwRweeDxzdLxTBLJkceLcHFtf5Y1zTXfldfgRsdI6DpHhzZqjNJGhA00EKFiHdSm/eNxAvuvPF1nP1Gu3YFji3+KUn2Tuq4+vHYzUebKfS9A1yaPTaYJEojWWOXbIvrtQInDNExCE3uAAbgd+2bk9ZpJanJmbbtprh8c8qlJc+XNdTFRlSR6PDWqVNGYVEephghgaQyK0ZRWG9HjKncKG5SpDW3cVj9e08pZVkdwlKUkqp21w074fZp2qQ2viup3+efLRgDAGAMAYAwBgDAKzxL1X7LpZtRt3eWhYL8n2H0F1mzotP+s54Ybq3RjJ0rKdupavTyaT7RJFKmpfymCIUMchVnUodx3J6SDfPY37ZurBp88Mvsk4uCtW7tWk74VPm+Ph6mNtVY0/jZXhSUaaepZBDCD5dyyFpFIHr9KgISWahXa8ifhUo5Hjc4+6t0uvCpenLd1Sse04ujKfxWH087qjwtFM2nYyNAvluFDF7eTYRyAOTyRYq8R8O25oRk1JSSkqUnauq4V/Hpx3snfweDxohjgaKGeYzQNMoHlg7U2Bt5LBQfV7cccdwMfsuanNTnGO2Si+vV3VcN9v6jf0MD4yiDeazSCH7Emr2lF7MxA53Xv8A3dv3frk/svI47Elu9o4Xb7L4dO99fQjeuvoWGo6+0cPnS6ZohuAqSXTrQK7txYybRz6au79q5zXho4zy+zhNS+EZPv0rbfr5V68GW7i2iI3jaIrpSkbk6pDJGGaNOBttbdgC9sKUE++XLwrInlUmvcdPhvz54XTjqyN649Sd4t6m+ngEkdbjLCnIsU8iI350TlGgwQz5XCfSpP6RbRMnSIcnjFFmMZgm2jUrpWl9GwSMFKfvbiDuHYce/tly8Mm8e/er270ubpXfau3nyRv5IHRevzltbPN5nlwzvCsZbTJGoBQbi5IbcOSSWqm4BIzY1OjwpYcWOrlFSbqTbu+3Sn0VK+OXRCk+WyZD41jeOBo4ZZGneWNEQxk74g5b1b9hU7TTA1XOUS8KnCc4zkkoJNt30lVcVd88qrJ39DHSeMfNk0SxQOU1SysSzKGj8tlVwRfNE80e3a/acnhns4ZnOauFedPcrX1/5oKd1Xci6XxK5l0f7U+VI2uEu5EBIhJC9roLR5B5HfLp6GCx5vd95ezqm3+Lr5dft2IUuV8zdov6QdPJHM4RwIoPtG0GNmaKyLpHOxuBatRG4X71hl8FzwnGNr3pbe6SfzStequwsiZ0HROpDURCUKAp7U6OCOOQyEj6flnO1OB4Mmxvn4NfZpGadqyflBIwBgDAGAMAYAwBgGjXaRJo3ikUMjqVZT7giiMzxZJYpqcHTXKIavgqND4XRJIneaefyARCsrKVjsbbG1FLtt43OWI/HnNzL4hKcJRjGMd34mk7ffu3SvmlSIUCJ1DwoBo49PBuZoZPNiZpfLZX3O24OsbC/WRRQgg0fnLcXiLeplmy8KSppRtNUlVOS8l/EmQ4cUiN0fwXtQNNK6TDUyaoGJ920uvllC0qHf6O7UDfast1HiqcmscU47VDlV0d3UXxz2tqutkRxll07wlDEIgrykRRSwJuK/ckKsbpRZG0AH4733zWy+JZcrk2l7zUn16pP173z9qMlBIwTwXptuxvMdfsq6MhiOY1JIPAB32e44+mZPxTPe5Unvc/m/n09PuRsX8jOTwuGEO/Val3hffHIxh3C0MZU1EFIKk8kbrNhhmK8Q2ue3HFKSpr3q63f4r6+teg2epol8FRNpk0hnn+zoNuw+Sd63YDExEiuwKlWr3vnM4+K5I55ahQjvfN+9w67e93607XoNiqi46v0lNREInLBQ8bjaRdoyuo5B4tReamn1MsE3OPWmvqqf5mTVqiDL4WhbdbSerVJrDyv9omwBfu/c9Asd+/OXx8QyquFxBw+Tv168/7EbEYT+EoWR03yqW1P2sMClrLYI2hkKleOzA/4ZMfEskZKVJ1HZXPMfWnd+qaI2IaDwpFE8TCWVjFNNOgcp96ZWWQGkBK+oke9nuRxjL4jkyRlHalujGLq+kWq79eEvL0JUK5Gl8JRR/ZvLkmU6ZpCjWlssjbpEe1oqTQ4AIrgjvjJ4lkye03RT31fXjaqTXPVfNeaIUEq9D3TeE4EMJuRvJOoKhitN55JkDenkc8VX1vIn4jlkpql723/wCnSufqFBGfTfDnkRmOPU6gRhdkanyT5QsEbCYrNAUN5bjIza720988cbu315+PvVz14rklRriyR0DocelV1jLMZJDK7NsBZyACaRVQcAdgP1yvVauepknJVSpJXwl8W39WIxotM1TIYAwBgDAGAMAYAwBgDAKvxQxGj1JBIIhlII7g7GyvN/6cvgzc8OSerxJ/5o/mjiodDL9lmm2SRwnQMGDy7vNkKg+YFDMFFA8mjz275pqMtjl0W3z6vzPRSz4v1mGK1KftVVRrbG/w3Sv7r16Fr1Lr0kECeS6Ex6eORozC78V+9IHCxggcCieCe2WzyuEVt7LpX8zS0+gx6jNL2qfvTaUtyX0i026780WUfVJ5tVLDCY41hWJmLozlzIC1LTrQA4vnnLN8pTcY8VX3NR6XBg00MuVOTm5JU0q2uueHb9OOCFB4j1EmoYRx7ok1J07KI3JCig0plvaCCb21298wWablwuLrp97Nifh2nx4E5yqThvT3KrfSO2r9LvqeQ+JNR5etmYRGPTSzRhQG3PsrZZugOeTXN+1clmnUpdk2JeG6ffgwxb3ZIxbdqlfWlXPp/O+N+h6trGjm/ZCRxEHiby3jVnN3HTMS1cEEEWD7ZMcmRp8duOKK82k0cckPe2pyqS3KTS8+FxfPFOif4X6oZ0be4aRCA6mJomjJAIVkZm/UcfpmeGe5cvn4UaviOlWCa2xqL6PcpJ89U0l9DnPGnU284mNpQ2kCOqoshWSQsrujsikACID7xH9plGom93Hb8/8Ag6/hOmj7FKaVZbTbatRppNJtPmXl5FlPqfN1sEkTD16OVkYiwLMZUkWL/Cxlje7ImvJmnDH7LR5IZF0yRTXwTvki9J61qfsujBdGm1LECRkNIoBY7gG9bccfdHPbjnGGSeyPPLL9TotN+s52otQxron1d1w64Xn1L3w51KSXzkl2b4ZTGWQEK4oENRJ2mjyLPOXYpuVp9mczX6bHi9nPHdTjdPquzV8X04dIuMtNAYAwBgDAGAMAYAwBgDAGAMA1arTrIjI4tHBVh8giiOPpkNJqmZ48ksc1OLprlfFGqXRReSYWUeTs8vaSQNlbau77cZDjHbt7Gcc2X23tU/eu79etkPWeHdLJ/aRA+gRfeYAqPuqQDTEexPI9swlhg+q9DYxeI6rH+CXfd0XXu+nF9+z7ns/QNOSrshBjUKGEkinYOwZgwLj/AGryXih18iIa/UJOMXxJ3VJq33Srh/CgvSNNI41CgEttbcjsFevusQrbX/Eg49nBvcg9XqccPYSfCtU0rXmlatfKiTB0yJFkVYxtlZnkB5Ds3Dkg/I9u2ZKEUmq69SmeqyzlCTlzFJRfSkunTyI+m8PwIrIiMFYbSPMkNDuAtt6Bf8NZisUEqX5l2TxDPkkpSatc/hX345+dknp3TY4AwjWtxtiWZmY9rZmJY8fJzKMFHoU59TkztPI+nThJL4JUke6WKJTIibdxYvIt2bf3YE2LA4+g44GEoq0iMksslGU7qqi/ReXw/PqadH0WCIoY46MasicsdqsdxXk9ryI44xql0LMutz5VJTle5pvhctKkzUvhzTCPyhF+z3+YBuf0N/Ehu4/7tdz85j7GFba4/v6Gb8R1Lye0cveqm6XK8nx73zsmdP0EcKbIlCrZJ7kknuzE2WJ+SSczjBRVIoz6jJnlvyO3/LyS6JeiJOZFIwBgDAGAMAYAwBgDAGAMAYAwCH1fQLPBJC3aRSt/BI4P4g0fyzGcFOLiy/S55afNHLHrF3/t8zlfDvUjqDCJeDokYz3zUw3RJfydiyN/eGauKe+r/h6/Hp/U7ev0y0yyPH/8rWz/AE8Sf3cV8medM61LJKULyvFLpXlUyrACaIAZRFyFIPZ+ePxxDJJyrs1fNfy/mTqNFix4t6ilKM1F7XJrvw93VquseDDpWqm8vpsEc3lLLp3LHarG1WOtu7seT8jvxkQlKoRTq0ZanFh36rNkhucZquWurd3Xb+7PdJ1+WTTwgyyGZjMA0CwDzVjJHmEy+hV7XXJ9smOWTgueeelc135IyaDFj1E2oLYtvEnL3XJfh93lv49O5np+samf+r1WYRnURStIwRW5UJRUHse/057HthZJy2U6tOzHJo9Ng/WXKG7ZKKira6t8Ou339Ue9T69IuoTypJWQamPTyBlhEVnaHUf9qW5u+1/TJnlakqfdLtX9SNPoMcsEvaRSeyU1Tlu4um/4K7V1+ZvTVahk1o0+3zF1W1aEakrtiLUSNrPV0Xv+WTum1Pb1v+n98lbxaeM9O817XC31au5VfNpX1UaNY667ppkjlkUyTvDJJKkfmIVBJSgvl7iRtBo/rke1bUUn1dN9/wChn+owhPLPJBPbFSjFN7XdK+XupdWrX0Lbwt1CST7QkjiTyZmiEgAG4AKfUBxuF0aAH0y3DNytPmnRo+I6fHi9nOC274qTj5del806tXfxLzLjmjAGAMAYAwBgDAGAMAhnqkIk8rzE8ywCt8gnkA/BI5o4BMwDzcLq+e9YB7gGrV6lY0aSQ7URSzMfZQLJ/TANgOAV8Gp0yyvEhiWVmt1XaGLEbrYDknbzz7ZCil0RZPLOaSlJuuFz0Xp5GvS9O0iyFI4YVkjG4hY1BUSblvgfvBSPwGYrHBdEi6et1M01LJJ3XVvt0+j5MdZ4dhkeJmRCkSOgiKKUIbb7VQraKzGWGLavt2LcXiObHCai3cmnut3xff1vkmSdLhYIrQxlY/uAopCf7Ir0/lmbhF0q6GvHVZ4uUlNpy68vn4+Zqi02njNLHGnkgsNqAeWGvcVocXRuvjChFdEJ6nNO9027q7b5rpfnXYSdI08hLtp4mZ63Fo13NVVusX7Dv8ZDxwfLSMoazUQSjHJJJdFb4+Btm6ZC6srQxsrtuYFFIZv4iK5PHfJcIvhoxjqc0GpRm00qXL4XkvT0B6XCY/JMMflf+z2Lt+fu1XfnGyNba4C1WZZPa73u87d/U1Q6rTwsNOjRRsKqJaFbrr0jtZvJSSVIryZJ5Jbptt+b5ZYZJgaU1SGRoww3qqsy/CsWCn8yrfpgG7AMI5QxYD900eD3oHv2PB9sAzwBgDAGAMAYBQ9O0M8JmjCqVllkkWUNyokNncpHJU8CjRAHbAKvp/hucRxJIzcSRNL+1JVwqOrlaVW9RKk7iS3v9QMD4a1AjIGwynRPpw+82r25Q3VkUwF9xWAStf4el8z9kQF2whGMjgwssjPMwHO8uG+eao8YBn4x6LNqNwjCOraeaIB3ZQkj7dslAENwCPp+BOAbdB0eZNW8rsxUsSpDithRF8tlK3wy2KNc33JBAxPSpxqNU6GhMRsYSEBD5KR7mSuSGW+/asAr9J4f1KAsEjRv9T9IlY7vJd2ltiv7wb6379zgEnpnRNQjxNMFlAM1r5jVGzTtIrrY9foIXmiNtDgnAIqdB1h8wtsAfyGZEkZUcpI7SrwtqHRl5Nk7aY12Am6vos7OzKFEf+rfsd5orGZjInAoAhlPw22jxgER/DWpKUX9QjcJ+0ekYzeZGL99kdKGPxgFp4q6TLOY/LZggEgZVcI1sAEkUlWG5SDXxusdqIGmLokw1SzbuPtDOfW39idN5YXbW2/Opq+gPsBgG9unTDWyTKLR1iXiSq2+YGLJVPW4Ec+2AV+n6DOIYFdFZo2BnHmt/rXokXeSRd7yH2t/+IwDXH4c1IUbnVz5ekVxvb9p5TzNKhYiyKdaJ+9VNVnAK/rHS9Ske2mkZo5VjVTMfJZ5SyBWVCpqNlS2K0E/hvALPrfQ9VIk6RlP2kkrKxYhkuONYipo7aYNdcjiiOcAsfEenmZNO0JKzCQLxZAV1ZJC1cUoO8E8Wij3ogXenhCKqL2UBRfPAFDn3wDZgDAGAMAYAwDh06q/m0moZp/tpj8jcpuDfT2lWoWO23cfdHzRA26TxXPJDLIEhVl2UrPGGUl2WRGUyi3VRxuMe5rHFWQNx8W/tdMqsjLKIS1psP7XdtZd0l8kfdCt8buRgG3Q9b1Eg0xqEHUM/wC6/oVAT/F6mNfQC/euQKzV+J5ZIpACqkxtJ+zLB9OVmSMRyG/vMCfZfuMKPfAN8niCSEyDegBl1R8yYsVHliMrEPUKLbiRzwEbg4BZdX6lNs0TxrteWVN0btt4MMrlGbaSKIHt3XAKqPxRJCjGUpZfW/eYkBom/ZxKfTuHcdrIGASj4h1DShEEIBkji9Qcm3g87dww4B9vcHutWQNUPjFidKD5YMqwmRaqvNLKCrGQEix2Ct9SLGAeL4rnCF2SLmPetbqT9sISzknlQp3mqoKRfvgF70LqTTJIW2nZI0YeO9kgAB3KCTQslTyeVPOAchD1+YaZi85Dv02KSK6Bec+cGKcep7MfAvuvHOATE680evkEsx8tHltAwalWBJPUlWig7iJATZ9PuMAj6jrWpjgnWZnjlJgmQuVXajyxJNGGF0iEkbiLAcYBO6n1SUxRjSs0joDM5idZQdrUsLOQPS9MLAsbKwDrdFqlljSSM2jqHU/KkAg/ocA3YAwBgDAGAMAYBXDqnNFa9bKeeyrfr7fIqvx+MA2HqCj91geSRQsABSSee1MP/XAA1y82p7sD27K20see1/ngEieQLXFkmgBVk8n347An8sAj6HXB9or1bQx+ASFavnswwDGLXd9y/vEACrNPsHvXf8K/ngGR6glXR+7v9voe13fOAenXiiQrWoYnt6aLDnn5U9r7YB6+tUEiiSK4FGyTXzxz81gGA6ilbqIHfke20sD+mAZLrlJHpb29hxZZR7/xL7X7HtgHkGvVgp2sNwB9uNwJAPPv/mMA86kFKBXQMjEBg3Ye4ur9/wAsA2MBH5aIi7RSqo42qKHpAFAKP+XxgCXVqJFTi278jjgkce/bANDdR+VHG6zTcBdpJIqx94d/bn4sDfPqNrUFH7pPtwW2ivn3P/rgGmPXk7QFFsFK88UwdhfHBpP54BM08u9VYdmAP6i8A2YAwBgDAGAMA1fZ1u9ov5r6k/4sf1OAeLpUAoKK5H5GgR+gA/IYAOlT+EdyfzJBP8wD+POAZyRBhTC/fAImsmjgTftPFCkHJAHND3pQT80uAa21kQdlIHpBYtXF8OR27+oNgGOonhWPzdoK2qfw0Swjo7qqrF37D6DAMjqoLpqBJ213vcEY3XFXIOTxbD5wDIaiDl+B95r2tRC0zMDXqF82PnAPH1MAFEDaCUJIpRtV9wsijSqwNXVUcA8TXQ+m+GJqiGsbWWt1i1ouvfj1D8cAznKRsgKcH0hhXpoOe3egAefa/wAcA1HXIygtGeGjFGrAcqEbv2s8j5B78WBI3qZtpT1Bdwa/a65rtZ7X3o/GASfKHArt2+ncf4HAMPsiVW0fP4+xs+/HHOAenTqSDtHBv87v/Hn8QMA8+ypyNo55/wAf07n9T84BtAwD3AGAMAYAwDxjQ5yGwcV1zV61ZXbR6qGdeD5B8vcl9gOxYcE8kH8c08ssqdwafoD3pPjm4tQdVH5c2nFsnI33wAA3IO4gV/3hzziGq9171TQIXhqaaS9frtU8cQPojDlIz37jjcAeB3LV7++OGUpfvcjpdkDruhddh1as0DFlVtpJVl578WOc28eWORXEE3U6RJK8xQwWyAwsWeLo8XVj8zlgNC9IiC7aNf7TX91UHN3e1Rz9L74BsOgQps9Vbg92b3Bg13+I/D27YBoi6Su4ux3Pu3A9qG2Na97sRqSfke2AZSdJjK7Du20QAGIpSKKij936fT4wDKTpcbAhgSpLNtJNWwcPX4h2/XAH9WR3ZBJ5skmzZjPP/wANfyGAbX0amTzPVu27as1XJqu3vz80PgYBhF05FXbRItDyST6CpQX8DaP53dnANkGlCszAtbmzZJF8C/0AGAb8AYAwBgDAGAMAYAwBgFB4oTWNS6VYGjKsJBNfN0AoHxRP6ZRm9p/BXrYPmnUZYVJhn0WnShRfTONydwGHqKk37NybH0zmznFPbOK+KBUtLv2K7D7xBkay6qNu6+ey1uC1zZrnvW3fHYgsZOqTauWo4vOjSlhhcnagFBCygjcdoN2fc3Y4yxzlklwrS6Ik+ieGZ+oBlTVaeJIqNNHtBXjgbQ5FZv4Xl6TSQJ3UfF+jhZlk1ChlNFQGYg/FKDlks+OLqTN/B4Xq88VLHjbT79vuRovHWiO39sQGFqWRwCLZf4eOVPes3MGnyZ8ftMatGcvCNXFtbOnXlFsvWITE0yyK0S3bqbArv2zF4ZqWxrnyNJ6fKsixuL3PsVUPjfRu6xpIzMzBRUb9yaHcD9c2H4fqIxcpR4RuT8K1UIOco0l6o2SeNtADR1Ud/Qkj9QKyI+H6qStQZyvaw8y30GvjmXfFIki/KMCPw47HNaeOWN1NUzNSUuhKzEkZDBGn1qIaY0fwP+WaOp8R0+nltyypmSi30NR6rH8n9Dmo/HtEv4n9GZezkewdSR2Ci7Pzlmm8X0+oyrHC7+BDg0rZNzrGAwBgDAGAMAYAwBgHPeNNEskIMkzRQIS0wXu6UfT+Javx5HvmvqI3G26QPnPU9LGIHdOnPHCLqWSQq1GqIDWCbHFXx275z5RW21DjzsHHTwujUyspq6YEcHkGj8jKXadMxO48OeD9NqAqnXKzsoby0AsGhdFjTAc9hmzj08J/xGSO+6H4afSyApqpXhAIMUlMLrgqeNtfFZu4sDxviTaB8p/pK0+zqM3w21v1Vb/nec7VqsrPpP6PZN+hgvK19yLOn+q6U/IkH6SP/wA89j+jcv8ADNepi3/isy9Y/kfUvBWg3dLCMP7US3/eLKP5AZTrstatyXavseP8UzNa9yXZr7HA+A9OW18AI7FmP5Kx/wAc7XiU600mu56PxbIlo5Pzr70WX9HPToZdZrUliSRRuoOoNftGHF9s1/FMuTHgxSjJr4fBHznDGLlJEfos32LrTQwkiFpfKK2SCGAK/wC6x4PxfzmWdLU+HrJP8SXX5iPuZqXQ+h+MOrtBEBGakc8GroDljz+Q/PPEeI6mWHGtvVmepyuEaXVlFoeo6ldXHHNKx5Wx7epeB2HyM0MefPHUQhkldmtDJkWVRky/6z/afkP885XjyvWJeiR2sbqJKToy+7E/hWdDH+jmCrlNv7GHtWStP09ENgG/knOlpfCtNppb4LnzbMJTbKrqOukaYxxNVDnt3qznM12t1GTVew08qpc/Lqb+DDjji9pkXUz8N6tn3h2LVRF/nlngWqyZ96yO2qMddhjjrai9z0RoDAGAMAYAwBgETqfTknTy5RuS1Yj52kMAfpYzCcFJUwcj1QLLr28+hpNFGrEH7vmEAr9CaPb6D551MiTy3L8MV8rB856osmr1au/oknkAVTfpDKNg+e1ZoNyy5XGuS9Y/3Lkdn4b8IQ6nSwzRPJp504Yrz+0U0WKnsfwI75uY9PGcVJcMoO+6Sk6pWoZHcGgyAruXiiQezd7rjN3HuSqQPkn9L6VrgfmFD/xOP8s52uX7z5H0D9Fpf4OS8pP8kVmq/wCp6P8ACc//ADK/yOer/RpfuJfEsTvWZ/8Ax/I+x+EFrQ6b6xKf1F/55o6yV55v1Z4bxCW7U5H6s4DwPGB1WQfwmavyas7Wvf8Ag4/I9F4pK/Dof+P5FF4X8TDRT6mQoXLhgqigN28n1H2H4Xm5q9E9TixwTqqv6Hg4ZNjbJ/gDps2r1/2yQHYrtIz1QZze1F+aJv6AD5ynxHNj0+l/V4vl0q9PN/EywpynuZ0Hi7W7tX8rFtFHsT94/wAzX5Z8x8RzN6j/AE19TX1WW8vHYgz9UaXUpMwCnch47ekj5+mUT1DyZ1karlfmVvM55VNo7XrX9p/dH+ean6QP/F/JfzPQ4/wmcXVnsCl7ge//ADy/D49nc4Q2qrS+pDxLqW80m1Sx9gT+mesyzWOEpvsmymK3NJHHaTXMjM9As19/ryc8FptfLBlllq3L+bO/l0ynFQvoTfC71KR8r/gRnQ/R6daiUfNfka/iEf3afqdTnsjjjAGAMAYAwBgDAK/rPSI9TH5Uu7YWDEKa3VzRruMwnBTVMHy3r0e7rkCL/wC8Rn8kVCf5DOdiX+Lm/wC+huP/ANBI+q9O6esPmbLqSRpSPYFgN1fQkX+JOdGMEro0yo1XjSBNUukqQyl1Q8AKpaiCSTzwR2vK3ngp7O504eFZ56Z6rjbV9eTgP6Y/+tx/+CP/AK5M0td+NHp/0V/9vP8A1fyIniTQNFp9CGFAwE/3mYuw/H1DPYfo9UcLj34Gi1Ec2pzyT/i+yVfyPp/Q+opH0+GV2ARIVs/UKAR+Niq+c5ufFOWolBLls8lqMM56ueNLlyZxH9GqtJrZp64CMx+hdrH+DfpnW8UqGCGPvx9ju+NtY9Jjxd+PsjlvBPRU1uqMUhYKUd7UgEEFa7gj3zpeIamemwKcPNfkeGxxU5NM6PwXI2i6rJozIWjO5T8WF8xWr2NWD+OaGv26nRLUVT6/yZnjeye3sTuk9NOsmk9W27cmr7ngdx8/yz5lgwS1eWTTrv8Ac08eJ55vkx8RdF+zMi79+4E3Vdj+JxrNItM0k7sajD7Jrk6zUS7zG3syIf1zR8WanrMd9Gonewu8dl0NBH/CM9OvC9InaxqyveyN4gl2wt9aH/P+WU+NZNmjkvOkbGjjuzIp+ndFMiB9+0G+Kvtx85wtD4K9TiWVypPtRv59d7ObikYdLHl6kL8Fl/xrK/DV7DxFY/Vr8ydS/aabd8zrs9wcUYAwBgDAGAMAYAwD4/pgX67GxN1qJv5LIB/hnKwTvUzXr+RuTj+5R9gzqmmfM/6QvDuo+1xazSxmQjZuVQSQyG1JA5IIocfGaOpxS3qcEeq8E8QwLTT0meW1O6b6U+38yNp/C+q6hrPtOtj8mK1/Zk8lV7IB3A+Sa7mvpisE8s981SLJ+J6bw/Sfq+lluk75+Pf4+R9F6t0iLUR+XMtr7exU/KkdjnVw5p4ZboOmeXwajJgnvxumcg/9Gidl1MmwG9pAP+YF/Ws6K8Wkudis7C8fyJ7tkb8zqOj9Dj0sJjhB5skn7zGqsnNDNqJ557pnJ1eqyame+b+Hkj5X4X6d1DQTmQaGSRihjq+BZU3a2D93PRavLpdVjUXlS7/Y5UIzg7SL3ofhPVGWbXalQszLIUiUgne6lQTzQABoCyfmq55fieuh+qPTabnir8/7Zl7KfMn15Ok8EdMkhEplQoWKgA12F/H1P8s8p4Xp54lJzVEaTFKF7jHxx0+SXyjGjORuBr2vbWR4pgnk27FZGsxymltRjo4ZBHEGRgyoBRB9ia/lWea8Qw5/awag7SXbyOhpeMSUi0PUZf4P+Fs3/wBr699MX2bLPZx8zT1RZZYkGw3uJNCvoO/45nqlq9bpYXD3rd9vh1NjSThiyNtlt02HZEinuAL/AB7n+ed/Q4Xi08IPqlz8TUzS35JSKHU6OQaneqMV3g2PyvPN59HqF4g8sIutyd/Q6UM2P9X2N80dOM9cck9yQMAYAwBgDAMQ4urFgA170bo/yP6YBlgHxnw/JfWox8yTn/7n/wC85ekjeoyS9X+ZuZZfuYo+xah9qMw9gT+gzqGmcZ/W2sEKyRftFEbNM0kdFJBFG2xV9O4bixPcqV2/gBp0fU9e8g8zfCX2x15YaJHWWZXYEgMQwCEc8qfbg4BK65rdcuimZl8uUPpwpUr7yxrNTAPUe0mnK7gCSV9PIGyHqGs3lI13RrQViC0jpshbzVkbbExLuw2HaajJHuAB4nU9c8aHygsqM/nDayqGDjy6LV5kRi3EshY3s4PIwCLofEGudQTHHW4DeI3YAhC20ojMw3HbTewbkbuMAthrdasEjyRxiRTGVUlablfOVSHog87CxU2w3DjkCs6h1fWHUR/ZrYvDExhKjywGXUM8gfbYcMsagE0dw45sAResdd10KsQkryVFYSAmNDtHmAiiauzas47C1r1AWMGs15DmNhKVKrRjVSA0IkVxbKG9bKrCxwDVEVgG3Tdc1LAL5TCbaAR5UoXzFY+aqu6hP7P7pYhWNc96Aq/FXVtfENIEQ73J80IOyjUaVVNAMNxjYgruoBnIJ2jAK/qXiXqdSSwqqxiLewkTaIQIomd7cAuEkEilTyb/AO7gEseJOpGeSOODcm7ajSRsnJ5R77NFalbHP7RTfBwDtujvKY7nXa+5qHpvZZ2bgrMu7bV0a9+LoATsAYAwBgDAGAMAYB8Q6E5/r2H/AMSb9CJjnO0rXtJ+smbeRN416I+350TUPKwBWAe4ArAPKwDCDTogpFVRZNKABZ5Joe5OAJ4FdSrqrKwoqwBBHuCDwRgGYUdsA9rAGAKwBgHjKCKIsfBwAFwD3AGAMAYAwBgDAGAMA5c+EtFp5vtrblaIM5ZnO1RTbiR27E5hg0i31jVtv7ssllk40+heRdTjYA2Vu6WRWRjQs0rgMePgZsywTT6X8GmvqrRVaPIurQtGJFkUqwsc8ngGq73RHHfnEtPljNwcXa/v6eotGcXUYm+7KhIbYRuFh6vYR7NXt3yJYMkesX0vp28/h6i0eHqUQu5EoCybG0cgct2Bsjjvzj2GT/K/5/QWjDXdXhhdEkemk+76WP7yJZIBCjdIgs0LYZli02TLGUoLhdeV5N/PhN8eQbSN326Kr8xKvbe5fvcDb372Rx9cw9jk6bX9BaPE18Z/fA+/wxo+glXNHmgQee3vh4Zrt5evXlC0ef1lDYHmx2VZgNy/dU07d+wPBPtk+wy1e19l07vp9ewtGWo10aKrM3pdlVSASCXICci6BJAvtyMiOKcm0lyrb+XUWaZerwqszM9CA1ISG9J2q4Hb1Eqy1tu7AHOZx02WTgkvxdPXlr5cp9RaNqa6MyeWGBfbv28/dur/AJ9u+YPDNQ3tcXXzFgdQj/aetR5TBJCeArFUcAk8fddT+eT7HJ7vH4uV6q2vzTFozbVIHVN3qcMyj5C7dxvt+8P1zFY5OLlXC6/O/wCjJsx+3xUD5sdE7Qdy0T7gc9/pk+xyXW1/Qi0eya2NQS0iADuSwFfe+v8A3W/3T8YWKb4UX9P780LRnHOrEqrKWWrAIJF9rHtmLhJJNrhkmzMQMAYAwBgDAGAMAjdR0SzRPE9hXBU7TRF+4PsR3H4ZZhyyxTU49UQ1aor9V0DzGjaTUTMYzYHoCk8d1CV889+T2zYhrNikoQSv439bIcbI2h8Hwxig8jehks+WODHDD+6gFhIl5+p9qAty+J5cj6Jcp9+0pS7t95P7EKCRm/hWIurl5LVywHprkRAqRt5FxK1nkHsa4zFeIZFFxpcqu/r6/wDc15V68k7EZTeF4ygQSSoAnl2pUEruLG/TzZPOI+ITUtzinzfN9arzGwkt0GJmgdxvMEZjTcFI5MTbyK4cGJSCKqz9KqWsyKM4x43O3X/lx8Ped2NqK6PwXAI/L3yEbPLBOy1Xy1iWvRVhR3PNk3xQGy/FMrnvpdb79d27z8+xGxCfwXAxkJaS5FmU8qa81tSxK2vpI+0yAH4NG+bR8UzRUVS42+f8KgueeU9kb9elDYjdqfCkT365FsOPSVFbmiex6eNrRKR7d7vK4eI5I1wn08+ya8+6k7+1E7ETm6QhijitgsbxuCKBtHEgB4qiRz9P1yhamSySyd2mvqqJrijTrPDsUgmDmT9s/mHa5UqwiWH0laNbVujYsn6VZj1uTHs2pe6q6Xa3OXN+r7VwQ4pmK+HkSQSxSSo9BSS7OGXdEXBVyRbLGE3CiAb7gYetlKDhNJr4Jc065XZN3Q290NT4fDGYieZBM6SOEKD1KsSUDs3UViAIvmz84hrHFQTgntTSu+7k/OuHLjjyG0zi6EFGnCyyKdPH5SkbPUpEYO60Iv0DtXvkS1bk8m6K992+vD56c+vext6FPJ4JArZPIWJO95SrMyldOrj7nJI06G+Dd80azcXirf4oKuyVpWnJrv23vz47dzHYTk8JRB2cySNua6Oyl51LACk7A6h+9nheeDdD8RyOKiklXx/7PX/sX3J2IldM6EsMpkEkrHYIwrlSAo21VKCPu/hycqzauWWGxxS5vjz59fUlRpltmoZDAGAMAYAwBgDAGAMAYAwBgDAGAMAYAwBgDAGAMAYAwBgDAGAMAY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1266" name="AutoShape 2" descr="data:image/jpeg;base64,/9j/4AAQSkZJRgABAQAAAQABAAD/2wCEAAkGBxQTEhUUEhMVFRQXGRoYGRgXGRkeHBgaIB4XGxgZGxwcHyggGR0pGxweIjEiJi4rLi4uGyIzODMsOCgtLisBCgoKDg0OGhAQGzAkICY0NDIsLDQsNCwtMC8uLCwyLS0sLCwsLy8sLC0sLSwsLywsLCwvLCw0LCwsLCwsLCwsLP/AABEIAQMAwgMBEQACEQEDEQH/xAAbAAEAAgMBAQAAAAAAAAAAAAAABAUCAwYBB//EAEgQAAICAQMCBQEFBAYGBwkAAAECAxEABBIhBTEGEyJBUWEUMnGBkSNCUqEHFTOCscEWJHKSotElNENic9LxU1STo7KzwuHw/8QAGwEBAAIDAQEAAAAAAAAAAAAAAAEDAgQFBgf/xAA+EQACAgEDAgMGAggFAwUBAAAAAQIRAwQSITFBBVFhEyJxgZGhMrEGFBUjQsHR8CRScuHxU2KCMzRDorI1/9oADAMBAAIRAxEAPwD7jgDAGAMAYAwBgDAGAV3U+sxwEB7JIulFmvnNTU63Fp2lPr5UQ5JEjp+tWZN6XXI5FGxluDPHPDfDoE7JOXEjAGAMAYAwBgDAGAMAYAwBgDAGAMAYAwBgDAGAMAxkegSewF5EnStg+f8AV+opNMsgU7aUEGrIBJPY/XPJarUwz5lkrjj7Pkqk7ZdweJ4EFJE6j4AUD/HOlDxXTwVQg0vl/Uy3o2f6XRfwSf8AD/5ss/bOL/K/t/Ubx/pdF/BJ/wAP/myP2zi/yv7f1G83afxTAxo70+rDj+ROWY/FsEnTtfH/AGJU0XccgYAqQQexHY504yUlaZkZZkBgDAGAMAYAwBgDAGAMAYAwBgDAGAMAYB4ygijyDkNWqBxPiCFV1aKqgD9nwAAPvc8Z5nXwjHWRSXHu8fMrkuSPqDqJNdNp4PKVRXLRp6BSWQdtk2a5vv8AmPbR0Wihp45cmNN/Dr1OLPNqZ6ueHE0l8OnQJNPppWhnSKUFNyPsXjmvYC/qD9Oc5niy0eHSe3xY0pXVV3/4Oh4Zi1EtX+r5mmquy0l0EyRmQiI8WV2Jaj5+7VjPPz0+qxYnle1+apcL6HfitJOago/MmaXpUU8Cl0Acg+pQFPc/Ao5u4NLi1OmjKa5a6rj8jT1OKMckopcFf0Wd9NqDp3NqxofFn7rD8e345q6Oc9Ln/V59H/aa+P5msnTpnX56EsGAMAYAwBgDAGAMAYAwBgDAGAMAYAwBgDAOP8QwsdWhCsR+z5ANfe+c89r8c5ayLSde729TCXUq5dTNH1LUvAofatupNWlR2bPYg0c91txS0kFkdeT+p59yzQ1+SWJX5r046EtdFqtVMZZkEICbEQnknvQ9/k2a9uM5Hi+mw5NJ7DFK5Xd9uP8AY63hmbULV+3zR2xqqLWWfUyRmPyuapmsc/TvVnPPZMmuy4Xi9n2pvz/5O/GOmhNT3/ItujRFYUVhRANj8znT0OOWPTwjJU0jU1MlLLKS6HP+IzeshC/e9F/75rOV4i09XjS68f8A6NSXVHXZ6EsGAMAYAwBgDAGAMAYAwBgDAGAMAYAwBgDAGAcNph/0jrfRv/Z/dut39lxftnRzf+zx/wB+ZxtP/wD0cvw/oTG6fRH+pC+/9v8Ah+vev0+M5x2SZpUeKUsmmC7/ALxMov7xo8n+Vckj4OQDPqHieNLCAu4JHYgAjjkn/LOXqPFcWO1G219PqYuSRD8O9PeSQ6mb8Vv3Pa69gB2zX8P02TJk/WMvy/r8PIiKbds6rO6ZjAGAMAYAwBgDAGAMAYAwBgDAGAMAYAwBgFV1HxJpYH2TTpG9A7WPNHsf5ZbDBkmrirK5ZoRdSZQDq3S/NllOqQtMu1/WaI9PauR2GbEsepljWNx4XoakFp4ZZZVLl9T09T6Qf+2h5FcOwv8An3+uUS0+WCcpR4RuY8kck1CDtvhI2L1TpQIYTxAghhTsORdGrr3P65qe2h5nS/Zes/6bM4us9LViwmgLEk2WJ5PN89s1I6fSRluSV9fP8yP2Tq/+myxj8XaJiFXVREkgABu5PAGbiyw8xLw3VxTbxukXeWGiMAYAwBgDAGAMAYAwBgDAGAMAYAwBgDAGAQNbpZGa1MYFD7yWbv5+KyU2uhDSZpOgk/ij/wBwfPHt8ZO5+Y2ryM10T2P7Mj3G0c8/7PHH/wDccxbYSS5Rj9il59Uf09A4H6c5Bnvl5sPopfZogOO6C+wv2+b/AFwN8vNnseiksEtHVjsg+efb4yKQ3y8yzyTEYAwBgDAGAMAYAwBgDAGAMAq16qftp020UIBNuvmy5Sq+OLyvf+82elm69Kv1Nai+d22vldkPofiTz9RJEU2LReFr/tYw7Rs/09QBHyCDmGPNuk418PUv1nhvsMEcqlb6SX+VtJpfR8+qohQeKpS8e6KMpJqG04Cu3mCiw3ldtbRts88Zgs8rXHV16mzPwrEoSqbuMFPlLbylxd9eeOOSV/XOpeTUrDDE4gbbTOys/pDcUpAPNc5l7SbclFLgo/U9NDHillnJOavhJpc15pnug8UCZ9H5aejUpKxJPKGOrX6+qx+WTHPuca739hm8LeGOfe+cbivju7/Qr9B438zSvKYgs0bRgxkmisjqquprkUT+YyuOpuDlXP8AU2s3gns9VHEpXFp8+sU20/Xj6F94n6qdLpZJ1UMUAO0mgbZV7/nl+aeyDkczw7SrVamOFurvn5NlH1DxdLCmr3xRtJpxE3oclT5jBaNqCrAc175RLUSipWuVX3Olg8IxZ54dk2o5Ny5VNbVfHPKZcQ6nVMpK/ZWNgemRyKo3ZC9+388uTm1xRz549LGSUt6+Sv8AP4lZ0/xJqH0b6xoohGI5GChmLWhYUfTVEqcrjmm8e+lXJu5/DdPj1a0qlLc3FXSqnT8/UvJdeRpTPQsRGTb7Xt3VeXOfubvQ5kcCepWG/wCKr+dHPf6Zn7A2pMQ85XKGKz94eo8128r1/llH6z+631z5f36cnV/Yy/Xlp1P3Gr3V26dP9Xuk7rviNoIIpEi8x3UyMl1tjVd0jX9LA/vDM8mZximlf9O5raPw6OfNPHKW1J0nXWTdRXz5+hI6j15Y20pBUx6hj6yaAXYXVge3P+eZSypbfJlWDQSyRzXe6C6V3umj3pvXBLqNRENhSFY2Dq1g7gxN+wqsQy7pSXkM+heLBiyO7m3xXk1+dkboHiF9T5y+WEdQrxBiaeNwTE5oWLrmu2Y48znfHw+HYt1vh0NLslutO1Ku0ov3l/TzPNJ1bVvqJYPL04MQjZjvk5D329PcUciOTI5uNLgnLpNJDTwzbpe9aSpdvPn1B8SN9l1U/li4JJUC2aYIaBPxePbPZKVdL+w/Zsf1nDg3fjUXfluR0SnjNg5T4Z7ggYAwBgDAGAci+mnn1U80SNDelECtKNtOXZiwAsnaDfwT+uau2UpuS44rk7qy4MGmx4sjUvf3NR54pKu3V/YkHwt5Ummk0ztcLbSJZHK+SV2uqjmj2IHAsZl7Da4uL6fkVLxX2uPLjzxXvq7UUnuu0309b7kWDwpJEVmhMQ1KzSOTyFlidiTG5C3dVRo0RmKwSj70au380y6fiuPKniy7njcYr1jKK6pXVX15VolJ0zWRy6lofs+2dwwZmfcnpVfuBKJ4v72ZbMilLbXJS9To8mLEsu64KqSVPlvrdr6Hug8MGB9F5bAx6ZJVa7DM0m02BRH3rPfi/fEcG1xror+4zeJrPDPvXvZHFrySjfH0rsVur8Eu2m0yq6LPCFR252yRhw5Qmr4YBhx3v5vK5aZuEV3X5G3i8bhHUZZNNwlbS7qVVfWunD56HQeLOlvqdJLBGVDuFotYHDKeaBPYfGX5oOcHFHK8M1UNLqoZpp0r6dejRE8Q+Glk0Uum0qRRGQoe21bDoxJ2gm6Wu3xmOXCnjcIJKzY0PiUseshqNRKUlG+9vlNcW/Un9FglTcJIdPEOCBAWNn33AovtXzmeNSXVJfD/AINXV5MU6cJzk/8AuS+3vMrNB4ekTpjaMsnmFJVsE7bdnI5q+zC+Mrjiaw7O/JuZvEMc/EVqkntuLrvwkn3rt5lrNoGOkMFjeYTHfNXs232uryxxezb6GlDPFapZu26/WrsoJ/BzESESLb6fywhvaJvLEXm33A2Db29zlL07557feqs6kPGIpxTj0nd99m7dtr489Sanhsu+6Z2AWJIUEUjr6aBk3VV7m9vhF/AZ+xt3J9q/qaz8SUIbcUVzJydpPm/drr0X3bIuj8MyhdKkjRummlkIskloiGEYIK1uFgV2od8wjhklFPs/sXZfE8UnmnBNSyRXyla3d+jr4+ht1HhuQyasxmNI9SIUoWCqLYm4C1ZUmvqeayXhdyro6/3MIeJY1DDvtyx7n8W+Y9+ia5+xuj8NmLVQzwuxAVopRK7sTGeVCE3VOLrgc5ksO2alF+j+BhLxJZdNPDliuWpRpJe93vp1RM0XTHTV6icldkqxKoF2Cga74r3+cyjBrI5edGvl1MJ6XHhV3Fyb8uaqvoU8/hzUeXqNOjReRqJGkLsW3oHILqEC030O4d8qeGdSiqpm/DxHT78WeSlvgkq4p0uHd2vVUzrQM2jhHuAMAYAwBgDAGAMAYBR+NdZJDo5XiZlcGMArt3eqRFNb/TZBI545ze8NxQy6mMZq1z51wm+3P0MZulwUuo8Rz6ONF1BDys5ba5UOIGmSNNzoBHvAfmgbqvls3YaHFqpt4uI11V1uUW3SdunXev5GO5x6m2TxLqCNwWCNPtp0tsWJKq8iFj2CklRQ5/nxgtDhT2tyb9nv7LlpOu91foNz+5nofEjmVYRsBaTWeuVuNsM4jCJQFsQ117Ae+Rl0MVjeTnhQ4S/zQu36cfN+QUua+JE1Hi6SJCQsZoa6QmWQjjTzbAi0vJIPA9q965th4bDJJW3/APGuF/njdvnt9/Qje19yz0fioSaxdOAtMHBuwyOiROVIP3uH5oUPk8ga2Tw/Zpnmfavg021fp0MlPmjCfxRINTPEsKlIdwJLgNxD5yvRNlSfRQB+b7gTHQQeGGRy5l6cfi218V15+FDfzRL8M9ck1BdZURGWOCUbGLCpVYgGwOQVPP1yrW6SGFJwbabkuVX4Wv6iMrKLQeLmjj0ysRI7sgfdYYLLO8Kvu7cbTwLPpN7eDm9l8NjOeSSVJJ15XGCk1Xz68de/QxU6o2eO+rzwzKsMjxr5LOSojKoRLCnmShlLGJQ5Lbea54qxj4XpsOXG3kim9yXe37snUaaW51xff6CbafBI1fjF0k1VQBo9OJL9ahiUhWZWom9rWVFA1V/IGGPwyMoY7nTnXbjmTjXxXXl+nxlz6kvwr1N5ptVvkjcL5NeW25F3R7mA/M/5+9ZTrtPHFjx7YtXu6qnw6Ji7bOkzmmYwBgDAGAMAYAwBgDAGAVPVvEMOnmghk3bp22qQLC8qAXP7oLMqj5JzbwaLLnxzyQqo8v8A286SbfoYuSTSJs/UIkO15Y1a1FMyg217RRPc0a+aOURw5Jq4xbXw8uv0JtELqnW4Ui32sq+bHCwQq212dUpueCCwJHfL8Gkyznt/C6cldrhJvj40Q5KjLVdQhZY3UJOryCIFWiIUsablmAIFcqLb6HIhhyxcou4tK+U10+C+jfHqG0SBqIGZ4t0TMvqeO1JX33Mvcc82cr2ZopZKaT4T5+iZPHQ0TdQ0u12aSArGPNblTtB9QkIF1fcH3zOOHUbklGVvhdVfp/sRaIp1OhcwagyQetWWFmdQGDsjMFUkAtuVfawR7c5b7PVwU8KjLityrpSaVvypv0YuPUk6bWxvqpoRHUkSxOXoc7xIFo97AUj88rninHBDJu4lar4V/UWro09b6xp4GXfseUtHHtBTzAJHCA0eQttzmem0ubLF7bUabvmvdV/C+A5JFhFqofMMSvH5oAJQFd4X2JUcgfGa8seTYptPb59r+JNroRZ9VCNRHpzHbvG8inau0KrJYJ7g7mBqvbLY48rwyzKXCaT55tp/yRFq6HTerQ6gEjg+ZLCA+0MxjYq4UWbHpJ/DuBjNpsuF0/JS46K1xf1CaZsl1emQLKzwKD6FcsgB9tit788UMxjjzybglJ92qf1a/mTaNh1MER274ozx6bVfmuPwBr8DmOzLk96m/q/77DhEeDxFpXiWYaiIRMaDs4UE/wAPqqj9O+WS0WojkeJwe5dqv8uxG5VdkrU9RhjKCSWNC5pAzqN59gtn1H8MqhgyTTcYt11pXXx8ibSJWVEjAGAMAYAwBgDAGAcZ4h8JTattU51DRFwiRKgQjbH642dmQsp88sfQRxt+M7Wk8SxaZY4qG6rcm76y4aSTp+7S5T5srlBuyL1zwpPql1TyRw+dNpYIlsg7ZFZ2lAarC2Vo+9D4y3TeI4tPLHGMntjOTfqmklx59SHBuzZ1XwjIw1axRQ+XLNpHSMnahSLyvMVgFIUHaR2PGY4PEoR9k5ydxjNN9Xcrprnnr5oOHU1/6KTsxk2Rxb9fp9R5StYSOIKrNYUDe1E0PpzmX7RwxioW3WOUd1dXJuu/RdP5DY/uZdH8KTRSHzBv2tqSkgkWis24+pPLDliSoILEemwfbMdR4jiyQ93i1C1T/hro7qutcJ9q7hQaMen+C3RI0CxJ/wBHSaVyPeZzGdxoeoWGN/XMsvisJylJtv8Aeqa/0q/p2Ch+Rr6p4f10ukj06rGijSNCyh0H7WgoZmMbEoQLAXabPPyMsGs0mPUSzNtvepJ0/wAPkluXPq746Bxk1R0XQ+mSpqZppAAJIdMgAayGQS7wfzYc++c7U6jHPBDHHtKT+TqvyMop3Zz+q8MaoyygRwuj62LViZn9YRTHcYXZ3UKQDuqj9c6ENfp1ji22msbhtri3fN33vy6mLg7+ZK6R4Xli1ZeQb1GomnjkEigDzQwO5dm8tR2/eqgDxVZVqNfjyafbF09sYtU/4a6O6ri+lkqDTLPq/h/z9bDK4uJIZUNOytuZoyv3SCRSn3zV0+s9jpp44/ick+ifCTvr8SXG5WU2k8M6mD7O0SRuYdVqZNjSFQY5RKqHftY2AwJ4Jzdya/Bm9optrdCCur5jTfFrrXBiotUQoPBepWLTBwr7E1UUsaOo4mkL7kLowNrwRweeDxzdLxTBLJkceLcHFtf5Y1zTXfldfgRsdI6DpHhzZqjNJGhA00EKFiHdSm/eNxAvuvPF1nP1Gu3YFji3+KUn2Tuq4+vHYzUebKfS9A1yaPTaYJEojWWOXbIvrtQInDNExCE3uAAbgd+2bk9ZpJanJmbbtprh8c8qlJc+XNdTFRlSR6PDWqVNGYVEephghgaQyK0ZRWG9HjKncKG5SpDW3cVj9e08pZVkdwlKUkqp21w074fZp2qQ2viup3+efLRgDAGAMAYAwBgDAKzxL1X7LpZtRt3eWhYL8n2H0F1mzotP+s54Ybq3RjJ0rKdupavTyaT7RJFKmpfymCIUMchVnUodx3J6SDfPY37ZurBp88Mvsk4uCtW7tWk74VPm+Ph6mNtVY0/jZXhSUaaepZBDCD5dyyFpFIHr9KgISWahXa8ifhUo5Hjc4+6t0uvCpenLd1Sse04ujKfxWH087qjwtFM2nYyNAvluFDF7eTYRyAOTyRYq8R8O25oRk1JSSkqUnauq4V/Hpx3snfweDxohjgaKGeYzQNMoHlg7U2Bt5LBQfV7cccdwMfsuanNTnGO2Si+vV3VcN9v6jf0MD4yiDeazSCH7Emr2lF7MxA53Xv8A3dv3frk/svI47Elu9o4Xb7L4dO99fQjeuvoWGo6+0cPnS6ZohuAqSXTrQK7txYybRz6au79q5zXho4zy+zhNS+EZPv0rbfr5V68GW7i2iI3jaIrpSkbk6pDJGGaNOBttbdgC9sKUE++XLwrInlUmvcdPhvz54XTjqyN649Sd4t6m+ngEkdbjLCnIsU8iI350TlGgwQz5XCfSpP6RbRMnSIcnjFFmMZgm2jUrpWl9GwSMFKfvbiDuHYce/tly8Mm8e/er270ubpXfau3nyRv5IHRevzltbPN5nlwzvCsZbTJGoBQbi5IbcOSSWqm4BIzY1OjwpYcWOrlFSbqTbu+3Sn0VK+OXRCk+WyZD41jeOBo4ZZGneWNEQxk74g5b1b9hU7TTA1XOUS8KnCc4zkkoJNt30lVcVd88qrJ39DHSeMfNk0SxQOU1SysSzKGj8tlVwRfNE80e3a/acnhns4ZnOauFedPcrX1/5oKd1Xci6XxK5l0f7U+VI2uEu5EBIhJC9roLR5B5HfLp6GCx5vd95ezqm3+Lr5dft2IUuV8zdov6QdPJHM4RwIoPtG0GNmaKyLpHOxuBatRG4X71hl8FzwnGNr3pbe6SfzStequwsiZ0HROpDURCUKAp7U6OCOOQyEj6flnO1OB4Mmxvn4NfZpGadqyflBIwBgDAGAMAYAwBgGjXaRJo3ikUMjqVZT7giiMzxZJYpqcHTXKIavgqND4XRJIneaefyARCsrKVjsbbG1FLtt43OWI/HnNzL4hKcJRjGMd34mk7ffu3SvmlSIUCJ1DwoBo49PBuZoZPNiZpfLZX3O24OsbC/WRRQgg0fnLcXiLeplmy8KSppRtNUlVOS8l/EmQ4cUiN0fwXtQNNK6TDUyaoGJ920uvllC0qHf6O7UDfast1HiqcmscU47VDlV0d3UXxz2tqutkRxll07wlDEIgrykRRSwJuK/ckKsbpRZG0AH4733zWy+JZcrk2l7zUn16pP173z9qMlBIwTwXptuxvMdfsq6MhiOY1JIPAB32e44+mZPxTPe5Unvc/m/n09PuRsX8jOTwuGEO/Val3hffHIxh3C0MZU1EFIKk8kbrNhhmK8Q2ue3HFKSpr3q63f4r6+teg2epol8FRNpk0hnn+zoNuw+Sd63YDExEiuwKlWr3vnM4+K5I55ahQjvfN+9w67e93607XoNiqi46v0lNREInLBQ8bjaRdoyuo5B4tReamn1MsE3OPWmvqqf5mTVqiDL4WhbdbSerVJrDyv9omwBfu/c9Asd+/OXx8QyquFxBw+Tv168/7EbEYT+EoWR03yqW1P2sMClrLYI2hkKleOzA/4ZMfEskZKVJ1HZXPMfWnd+qaI2IaDwpFE8TCWVjFNNOgcp96ZWWQGkBK+oke9nuRxjL4jkyRlHalujGLq+kWq79eEvL0JUK5Gl8JRR/ZvLkmU6ZpCjWlssjbpEe1oqTQ4AIrgjvjJ4lkye03RT31fXjaqTXPVfNeaIUEq9D3TeE4EMJuRvJOoKhitN55JkDenkc8VX1vIn4jlkpql723/wCnSufqFBGfTfDnkRmOPU6gRhdkanyT5QsEbCYrNAUN5bjIza720988cbu315+PvVz14rklRriyR0DocelV1jLMZJDK7NsBZyACaRVQcAdgP1yvVauepknJVSpJXwl8W39WIxotM1TIYAwBgDAGAMAYAwBgDAKvxQxGj1JBIIhlII7g7GyvN/6cvgzc8OSerxJ/5o/mjiodDL9lmm2SRwnQMGDy7vNkKg+YFDMFFA8mjz275pqMtjl0W3z6vzPRSz4v1mGK1KftVVRrbG/w3Sv7r16Fr1Lr0kECeS6Ex6eORozC78V+9IHCxggcCieCe2WzyuEVt7LpX8zS0+gx6jNL2qfvTaUtyX0i026780WUfVJ5tVLDCY41hWJmLozlzIC1LTrQA4vnnLN8pTcY8VX3NR6XBg00MuVOTm5JU0q2uueHb9OOCFB4j1EmoYRx7ok1J07KI3JCig0plvaCCb21298wWablwuLrp97Nifh2nx4E5yqThvT3KrfSO2r9LvqeQ+JNR5etmYRGPTSzRhQG3PsrZZugOeTXN+1clmnUpdk2JeG6ffgwxb3ZIxbdqlfWlXPp/O+N+h6trGjm/ZCRxEHiby3jVnN3HTMS1cEEEWD7ZMcmRp8duOKK82k0cckPe2pyqS3KTS8+FxfPFOif4X6oZ0be4aRCA6mJomjJAIVkZm/UcfpmeGe5cvn4UaviOlWCa2xqL6PcpJ89U0l9DnPGnU284mNpQ2kCOqoshWSQsrujsikACID7xH9plGom93Hb8/8Ag6/hOmj7FKaVZbTbatRppNJtPmXl5FlPqfN1sEkTD16OVkYiwLMZUkWL/Cxlje7ImvJmnDH7LR5IZF0yRTXwTvki9J61qfsujBdGm1LECRkNIoBY7gG9bccfdHPbjnGGSeyPPLL9TotN+s52otQxron1d1w64Xn1L3w51KSXzkl2b4ZTGWQEK4oENRJ2mjyLPOXYpuVp9mczX6bHi9nPHdTjdPquzV8X04dIuMtNAYAwBgDAGAMAYAwBgDAGAMA1arTrIjI4tHBVh8giiOPpkNJqmZ48ksc1OLprlfFGqXRReSYWUeTs8vaSQNlbau77cZDjHbt7Gcc2X23tU/eu79etkPWeHdLJ/aRA+gRfeYAqPuqQDTEexPI9swlhg+q9DYxeI6rH+CXfd0XXu+nF9+z7ns/QNOSrshBjUKGEkinYOwZgwLj/AGryXih18iIa/UJOMXxJ3VJq33Srh/CgvSNNI41CgEttbcjsFevusQrbX/Eg49nBvcg9XqccPYSfCtU0rXmlatfKiTB0yJFkVYxtlZnkB5Ds3Dkg/I9u2ZKEUmq69SmeqyzlCTlzFJRfSkunTyI+m8PwIrIiMFYbSPMkNDuAtt6Bf8NZisUEqX5l2TxDPkkpSatc/hX345+dknp3TY4AwjWtxtiWZmY9rZmJY8fJzKMFHoU59TkztPI+nThJL4JUke6WKJTIibdxYvIt2bf3YE2LA4+g44GEoq0iMksslGU7qqi/ReXw/PqadH0WCIoY46MasicsdqsdxXk9ryI44xql0LMutz5VJTle5pvhctKkzUvhzTCPyhF+z3+YBuf0N/Ehu4/7tdz85j7GFba4/v6Gb8R1Lye0cveqm6XK8nx73zsmdP0EcKbIlCrZJ7kknuzE2WJ+SSczjBRVIoz6jJnlvyO3/LyS6JeiJOZFIwBgDAGAMAYAwBgDAGAMAYAwCH1fQLPBJC3aRSt/BI4P4g0fyzGcFOLiy/S55afNHLHrF3/t8zlfDvUjqDCJeDokYz3zUw3RJfydiyN/eGauKe+r/h6/Hp/U7ev0y0yyPH/8rWz/AE8Sf3cV8medM61LJKULyvFLpXlUyrACaIAZRFyFIPZ+ePxxDJJyrs1fNfy/mTqNFix4t6ilKM1F7XJrvw93VquseDDpWqm8vpsEc3lLLp3LHarG1WOtu7seT8jvxkQlKoRTq0ZanFh36rNkhucZquWurd3Xb+7PdJ1+WTTwgyyGZjMA0CwDzVjJHmEy+hV7XXJ9smOWTgueeelc135IyaDFj1E2oLYtvEnL3XJfh93lv49O5np+samf+r1WYRnURStIwRW5UJRUHse/057HthZJy2U6tOzHJo9Ng/WXKG7ZKKira6t8Ou339Ue9T69IuoTypJWQamPTyBlhEVnaHUf9qW5u+1/TJnlakqfdLtX9SNPoMcsEvaRSeyU1Tlu4um/4K7V1+ZvTVahk1o0+3zF1W1aEakrtiLUSNrPV0Xv+WTum1Pb1v+n98lbxaeM9O817XC31au5VfNpX1UaNY667ppkjlkUyTvDJJKkfmIVBJSgvl7iRtBo/rke1bUUn1dN9/wChn+owhPLPJBPbFSjFN7XdK+XupdWrX0Lbwt1CST7QkjiTyZmiEgAG4AKfUBxuF0aAH0y3DNytPmnRo+I6fHi9nOC274qTj5del806tXfxLzLjmjAGAMAYAwBgDAGAMAhnqkIk8rzE8ywCt8gnkA/BI5o4BMwDzcLq+e9YB7gGrV6lY0aSQ7URSzMfZQLJ/TANgOAV8Gp0yyvEhiWVmt1XaGLEbrYDknbzz7ZCil0RZPLOaSlJuuFz0Xp5GvS9O0iyFI4YVkjG4hY1BUSblvgfvBSPwGYrHBdEi6et1M01LJJ3XVvt0+j5MdZ4dhkeJmRCkSOgiKKUIbb7VQraKzGWGLavt2LcXiObHCai3cmnut3xff1vkmSdLhYIrQxlY/uAopCf7Ir0/lmbhF0q6GvHVZ4uUlNpy68vn4+Zqi02njNLHGnkgsNqAeWGvcVocXRuvjChFdEJ6nNO9027q7b5rpfnXYSdI08hLtp4mZ63Fo13NVVusX7Dv8ZDxwfLSMoazUQSjHJJJdFb4+Btm6ZC6srQxsrtuYFFIZv4iK5PHfJcIvhoxjqc0GpRm00qXL4XkvT0B6XCY/JMMflf+z2Lt+fu1XfnGyNba4C1WZZPa73u87d/U1Q6rTwsNOjRRsKqJaFbrr0jtZvJSSVIryZJ5Jbptt+b5ZYZJgaU1SGRoww3qqsy/CsWCn8yrfpgG7AMI5QxYD900eD3oHv2PB9sAzwBgDAGAMAYBQ9O0M8JmjCqVllkkWUNyokNncpHJU8CjRAHbAKvp/hucRxJIzcSRNL+1JVwqOrlaVW9RKk7iS3v9QMD4a1AjIGwynRPpw+82r25Q3VkUwF9xWAStf4el8z9kQF2whGMjgwssjPMwHO8uG+eao8YBn4x6LNqNwjCOraeaIB3ZQkj7dslAENwCPp+BOAbdB0eZNW8rsxUsSpDithRF8tlK3wy2KNc33JBAxPSpxqNU6GhMRsYSEBD5KR7mSuSGW+/asAr9J4f1KAsEjRv9T9IlY7vJd2ltiv7wb6379zgEnpnRNQjxNMFlAM1r5jVGzTtIrrY9foIXmiNtDgnAIqdB1h8wtsAfyGZEkZUcpI7SrwtqHRl5Nk7aY12Am6vos7OzKFEf+rfsd5orGZjInAoAhlPw22jxgER/DWpKUX9QjcJ+0ekYzeZGL99kdKGPxgFp4q6TLOY/LZggEgZVcI1sAEkUlWG5SDXxusdqIGmLokw1SzbuPtDOfW39idN5YXbW2/Opq+gPsBgG9unTDWyTKLR1iXiSq2+YGLJVPW4Ec+2AV+n6DOIYFdFZo2BnHmt/rXokXeSRd7yH2t/+IwDXH4c1IUbnVz5ekVxvb9p5TzNKhYiyKdaJ+9VNVnAK/rHS9Ske2mkZo5VjVTMfJZ5SyBWVCpqNlS2K0E/hvALPrfQ9VIk6RlP2kkrKxYhkuONYipo7aYNdcjiiOcAsfEenmZNO0JKzCQLxZAV1ZJC1cUoO8E8Wij3ogXenhCKqL2UBRfPAFDn3wDZgDAGAMAYAwDh06q/m0moZp/tpj8jcpuDfT2lWoWO23cfdHzRA26TxXPJDLIEhVl2UrPGGUl2WRGUyi3VRxuMe5rHFWQNx8W/tdMqsjLKIS1psP7XdtZd0l8kfdCt8buRgG3Q9b1Eg0xqEHUM/wC6/oVAT/F6mNfQC/euQKzV+J5ZIpACqkxtJ+zLB9OVmSMRyG/vMCfZfuMKPfAN8niCSEyDegBl1R8yYsVHliMrEPUKLbiRzwEbg4BZdX6lNs0TxrteWVN0btt4MMrlGbaSKIHt3XAKqPxRJCjGUpZfW/eYkBom/ZxKfTuHcdrIGASj4h1DShEEIBkji9Qcm3g87dww4B9vcHutWQNUPjFidKD5YMqwmRaqvNLKCrGQEix2Ct9SLGAeL4rnCF2SLmPetbqT9sISzknlQp3mqoKRfvgF70LqTTJIW2nZI0YeO9kgAB3KCTQslTyeVPOAchD1+YaZi85Dv02KSK6Bec+cGKcep7MfAvuvHOATE680evkEsx8tHltAwalWBJPUlWig7iJATZ9PuMAj6jrWpjgnWZnjlJgmQuVXajyxJNGGF0iEkbiLAcYBO6n1SUxRjSs0joDM5idZQdrUsLOQPS9MLAsbKwDrdFqlljSSM2jqHU/KkAg/ocA3YAwBgDAGAMAYBXDqnNFa9bKeeyrfr7fIqvx+MA2HqCj91geSRQsABSSee1MP/XAA1y82p7sD27K20see1/ngEieQLXFkmgBVk8n347An8sAj6HXB9or1bQx+ASFavnswwDGLXd9y/vEACrNPsHvXf8K/ngGR6glXR+7v9voe13fOAenXiiQrWoYnt6aLDnn5U9r7YB6+tUEiiSK4FGyTXzxz81gGA6ilbqIHfke20sD+mAZLrlJHpb29hxZZR7/xL7X7HtgHkGvVgp2sNwB9uNwJAPPv/mMA86kFKBXQMjEBg3Ye4ur9/wAsA2MBH5aIi7RSqo42qKHpAFAKP+XxgCXVqJFTi278jjgkce/bANDdR+VHG6zTcBdpJIqx94d/bn4sDfPqNrUFH7pPtwW2ivn3P/rgGmPXk7QFFsFK88UwdhfHBpP54BM08u9VYdmAP6i8A2YAwBgDAGAMA1fZ1u9ov5r6k/4sf1OAeLpUAoKK5H5GgR+gA/IYAOlT+EdyfzJBP8wD+POAZyRBhTC/fAImsmjgTftPFCkHJAHND3pQT80uAa21kQdlIHpBYtXF8OR27+oNgGOonhWPzdoK2qfw0Swjo7qqrF37D6DAMjqoLpqBJ213vcEY3XFXIOTxbD5wDIaiDl+B95r2tRC0zMDXqF82PnAPH1MAFEDaCUJIpRtV9wsijSqwNXVUcA8TXQ+m+GJqiGsbWWt1i1ouvfj1D8cAznKRsgKcH0hhXpoOe3egAefa/wAcA1HXIygtGeGjFGrAcqEbv2s8j5B78WBI3qZtpT1Bdwa/a65rtZ7X3o/GASfKHArt2+ncf4HAMPsiVW0fP4+xs+/HHOAenTqSDtHBv87v/Hn8QMA8+ypyNo55/wAf07n9T84BtAwD3AGAMAYAwDxjQ5yGwcV1zV61ZXbR6qGdeD5B8vcl9gOxYcE8kH8c08ssqdwafoD3pPjm4tQdVH5c2nFsnI33wAA3IO4gV/3hzziGq9171TQIXhqaaS9frtU8cQPojDlIz37jjcAeB3LV7++OGUpfvcjpdkDruhddh1as0DFlVtpJVl578WOc28eWORXEE3U6RJK8xQwWyAwsWeLo8XVj8zlgNC9IiC7aNf7TX91UHN3e1Rz9L74BsOgQps9Vbg92b3Bg13+I/D27YBoi6Su4ux3Pu3A9qG2Na97sRqSfke2AZSdJjK7Du20QAGIpSKKij936fT4wDKTpcbAhgSpLNtJNWwcPX4h2/XAH9WR3ZBJ5skmzZjPP/wANfyGAbX0amTzPVu27as1XJqu3vz80PgYBhF05FXbRItDyST6CpQX8DaP53dnANkGlCszAtbmzZJF8C/0AGAb8AYAwBgDAGAMAYAwBgFB4oTWNS6VYGjKsJBNfN0AoHxRP6ZRm9p/BXrYPmnUZYVJhn0WnShRfTONydwGHqKk37NybH0zmznFPbOK+KBUtLv2K7D7xBkay6qNu6+ey1uC1zZrnvW3fHYgsZOqTauWo4vOjSlhhcnagFBCygjcdoN2fc3Y4yxzlklwrS6Ik+ieGZ+oBlTVaeJIqNNHtBXjgbQ5FZv4Xl6TSQJ3UfF+jhZlk1ChlNFQGYg/FKDlks+OLqTN/B4Xq88VLHjbT79vuRovHWiO39sQGFqWRwCLZf4eOVPes3MGnyZ8ftMatGcvCNXFtbOnXlFsvWITE0yyK0S3bqbArv2zF4ZqWxrnyNJ6fKsixuL3PsVUPjfRu6xpIzMzBRUb9yaHcD9c2H4fqIxcpR4RuT8K1UIOco0l6o2SeNtADR1Ud/Qkj9QKyI+H6qStQZyvaw8y30GvjmXfFIki/KMCPw47HNaeOWN1NUzNSUuhKzEkZDBGn1qIaY0fwP+WaOp8R0+nltyypmSi30NR6rH8n9Dmo/HtEv4n9GZezkewdSR2Ci7Pzlmm8X0+oyrHC7+BDg0rZNzrGAwBgDAGAMAYAwBgHPeNNEskIMkzRQIS0wXu6UfT+Javx5HvmvqI3G26QPnPU9LGIHdOnPHCLqWSQq1GqIDWCbHFXx275z5RW21DjzsHHTwujUyspq6YEcHkGj8jKXadMxO48OeD9NqAqnXKzsoby0AsGhdFjTAc9hmzj08J/xGSO+6H4afSyApqpXhAIMUlMLrgqeNtfFZu4sDxviTaB8p/pK0+zqM3w21v1Vb/nec7VqsrPpP6PZN+hgvK19yLOn+q6U/IkH6SP/wA89j+jcv8ADNepi3/isy9Y/kfUvBWg3dLCMP7US3/eLKP5AZTrstatyXavseP8UzNa9yXZr7HA+A9OW18AI7FmP5Kx/wAc7XiU600mu56PxbIlo5Pzr70WX9HPToZdZrUliSRRuoOoNftGHF9s1/FMuTHgxSjJr4fBHznDGLlJEfos32LrTQwkiFpfKK2SCGAK/wC6x4PxfzmWdLU+HrJP8SXX5iPuZqXQ+h+MOrtBEBGakc8GroDljz+Q/PPEeI6mWHGtvVmepyuEaXVlFoeo6ldXHHNKx5Wx7epeB2HyM0MefPHUQhkldmtDJkWVRky/6z/afkP885XjyvWJeiR2sbqJKToy+7E/hWdDH+jmCrlNv7GHtWStP09ENgG/knOlpfCtNppb4LnzbMJTbKrqOukaYxxNVDnt3qznM12t1GTVew08qpc/Lqb+DDjji9pkXUz8N6tn3h2LVRF/nlngWqyZ96yO2qMddhjjrai9z0RoDAGAMAYAwBgETqfTknTy5RuS1Yj52kMAfpYzCcFJUwcj1QLLr28+hpNFGrEH7vmEAr9CaPb6D551MiTy3L8MV8rB856osmr1au/oknkAVTfpDKNg+e1ZoNyy5XGuS9Y/3Lkdn4b8IQ6nSwzRPJp504Yrz+0U0WKnsfwI75uY9PGcVJcMoO+6Sk6pWoZHcGgyAruXiiQezd7rjN3HuSqQPkn9L6VrgfmFD/xOP8s52uX7z5H0D9Fpf4OS8pP8kVmq/wCp6P8ACc//ADK/yOer/RpfuJfEsTvWZ/8Ax/I+x+EFrQ6b6xKf1F/55o6yV55v1Z4bxCW7U5H6s4DwPGB1WQfwmavyas7Wvf8Ag4/I9F4pK/Dof+P5FF4X8TDRT6mQoXLhgqigN28n1H2H4Xm5q9E9TixwTqqv6Hg4ZNjbJ/gDps2r1/2yQHYrtIz1QZze1F+aJv6AD5ynxHNj0+l/V4vl0q9PN/EywpynuZ0Hi7W7tX8rFtFHsT94/wAzX5Z8x8RzN6j/AE19TX1WW8vHYgz9UaXUpMwCnch47ekj5+mUT1DyZ1karlfmVvM55VNo7XrX9p/dH+ean6QP/F/JfzPQ4/wmcXVnsCl7ge//ADy/D49nc4Q2qrS+pDxLqW80m1Sx9gT+mesyzWOEpvsmymK3NJHHaTXMjM9As19/ryc8FptfLBlllq3L+bO/l0ynFQvoTfC71KR8r/gRnQ/R6daiUfNfka/iEf3afqdTnsjjjAGAMAYAwBgDAK/rPSI9TH5Uu7YWDEKa3VzRruMwnBTVMHy3r0e7rkCL/wC8Rn8kVCf5DOdiX+Lm/wC+huP/ANBI+q9O6esPmbLqSRpSPYFgN1fQkX+JOdGMEro0yo1XjSBNUukqQyl1Q8AKpaiCSTzwR2vK3ngp7O504eFZ56Z6rjbV9eTgP6Y/+tx/+CP/AK5M0td+NHp/0V/9vP8A1fyIniTQNFp9CGFAwE/3mYuw/H1DPYfo9UcLj34Gi1Ec2pzyT/i+yVfyPp/Q+opH0+GV2ARIVs/UKAR+Niq+c5ufFOWolBLls8lqMM56ueNLlyZxH9GqtJrZp64CMx+hdrH+DfpnW8UqGCGPvx9ju+NtY9Jjxd+PsjlvBPRU1uqMUhYKUd7UgEEFa7gj3zpeIamemwKcPNfkeGxxU5NM6PwXI2i6rJozIWjO5T8WF8xWr2NWD+OaGv26nRLUVT6/yZnjeye3sTuk9NOsmk9W27cmr7ngdx8/yz5lgwS1eWTTrv8Ac08eJ55vkx8RdF+zMi79+4E3Vdj+JxrNItM0k7sajD7Jrk6zUS7zG3syIf1zR8WanrMd9Gonewu8dl0NBH/CM9OvC9InaxqyveyN4gl2wt9aH/P+WU+NZNmjkvOkbGjjuzIp+ndFMiB9+0G+Kvtx85wtD4K9TiWVypPtRv59d7ObikYdLHl6kL8Fl/xrK/DV7DxFY/Vr8ydS/aabd8zrs9wcUYAwBgDAGAMAYAwD4/pgX67GxN1qJv5LIB/hnKwTvUzXr+RuTj+5R9gzqmmfM/6QvDuo+1xazSxmQjZuVQSQyG1JA5IIocfGaOpxS3qcEeq8E8QwLTT0meW1O6b6U+38yNp/C+q6hrPtOtj8mK1/Zk8lV7IB3A+Sa7mvpisE8s981SLJ+J6bw/Sfq+lluk75+Pf4+R9F6t0iLUR+XMtr7exU/KkdjnVw5p4ZboOmeXwajJgnvxumcg/9Gidl1MmwG9pAP+YF/Ws6K8Wkudis7C8fyJ7tkb8zqOj9Dj0sJjhB5skn7zGqsnNDNqJ557pnJ1eqyame+b+Hkj5X4X6d1DQTmQaGSRihjq+BZU3a2D93PRavLpdVjUXlS7/Y5UIzg7SL3ofhPVGWbXalQszLIUiUgne6lQTzQABoCyfmq55fieuh+qPTabnir8/7Zl7KfMn15Ok8EdMkhEplQoWKgA12F/H1P8s8p4Xp54lJzVEaTFKF7jHxx0+SXyjGjORuBr2vbWR4pgnk27FZGsxymltRjo4ZBHEGRgyoBRB9ia/lWea8Qw5/awag7SXbyOhpeMSUi0PUZf4P+Fs3/wBr699MX2bLPZx8zT1RZZYkGw3uJNCvoO/45nqlq9bpYXD3rd9vh1NjSThiyNtlt02HZEinuAL/AB7n+ed/Q4Xi08IPqlz8TUzS35JSKHU6OQaneqMV3g2PyvPN59HqF4g8sIutyd/Q6UM2P9X2N80dOM9cck9yQMAYAwBgDAMQ4urFgA170bo/yP6YBlgHxnw/JfWox8yTn/7n/wC85ekjeoyS9X+ZuZZfuYo+xah9qMw9gT+gzqGmcZ/W2sEKyRftFEbNM0kdFJBFG2xV9O4bixPcqV2/gBp0fU9e8g8zfCX2x15YaJHWWZXYEgMQwCEc8qfbg4BK65rdcuimZl8uUPpwpUr7yxrNTAPUe0mnK7gCSV9PIGyHqGs3lI13RrQViC0jpshbzVkbbExLuw2HaajJHuAB4nU9c8aHygsqM/nDayqGDjy6LV5kRi3EshY3s4PIwCLofEGudQTHHW4DeI3YAhC20ojMw3HbTewbkbuMAthrdasEjyRxiRTGVUlablfOVSHog87CxU2w3DjkCs6h1fWHUR/ZrYvDExhKjywGXUM8gfbYcMsagE0dw45sAResdd10KsQkryVFYSAmNDtHmAiiauzas47C1r1AWMGs15DmNhKVKrRjVSA0IkVxbKG9bKrCxwDVEVgG3Tdc1LAL5TCbaAR5UoXzFY+aqu6hP7P7pYhWNc96Aq/FXVtfENIEQ73J80IOyjUaVVNAMNxjYgruoBnIJ2jAK/qXiXqdSSwqqxiLewkTaIQIomd7cAuEkEilTyb/AO7gEseJOpGeSOODcm7ajSRsnJ5R77NFalbHP7RTfBwDtujvKY7nXa+5qHpvZZ2bgrMu7bV0a9+LoATsAYAwBgDAGAMAYB8Q6E5/r2H/AMSb9CJjnO0rXtJ+smbeRN416I+350TUPKwBWAe4ArAPKwDCDTogpFVRZNKABZ5Joe5OAJ4FdSrqrKwoqwBBHuCDwRgGYUdsA9rAGAKwBgHjKCKIsfBwAFwD3AGAMAYAwBgDAGAMA5c+EtFp5vtrblaIM5ZnO1RTbiR27E5hg0i31jVtv7ssllk40+heRdTjYA2Vu6WRWRjQs0rgMePgZsywTT6X8GmvqrRVaPIurQtGJFkUqwsc8ngGq73RHHfnEtPljNwcXa/v6eotGcXUYm+7KhIbYRuFh6vYR7NXt3yJYMkesX0vp28/h6i0eHqUQu5EoCybG0cgct2Bsjjvzj2GT/K/5/QWjDXdXhhdEkemk+76WP7yJZIBCjdIgs0LYZli02TLGUoLhdeV5N/PhN8eQbSN326Kr8xKvbe5fvcDb372Rx9cw9jk6bX9BaPE18Z/fA+/wxo+glXNHmgQee3vh4Zrt5evXlC0ef1lDYHmx2VZgNy/dU07d+wPBPtk+wy1e19l07vp9ewtGWo10aKrM3pdlVSASCXICci6BJAvtyMiOKcm0lyrb+XUWaZerwqszM9CA1ISG9J2q4Hb1Eqy1tu7AHOZx02WTgkvxdPXlr5cp9RaNqa6MyeWGBfbv28/dur/AJ9u+YPDNQ3tcXXzFgdQj/aetR5TBJCeArFUcAk8fddT+eT7HJ7vH4uV6q2vzTFozbVIHVN3qcMyj5C7dxvt+8P1zFY5OLlXC6/O/wCjJsx+3xUD5sdE7Qdy0T7gc9/pk+xyXW1/Qi0eya2NQS0iADuSwFfe+v8A3W/3T8YWKb4UX9P780LRnHOrEqrKWWrAIJF9rHtmLhJJNrhkmzMQMAYAwBgDAGAMAjdR0SzRPE9hXBU7TRF+4PsR3H4ZZhyyxTU49UQ1aor9V0DzGjaTUTMYzYHoCk8d1CV889+T2zYhrNikoQSv439bIcbI2h8Hwxig8jehks+WODHDD+6gFhIl5+p9qAty+J5cj6Jcp9+0pS7t95P7EKCRm/hWIurl5LVywHprkRAqRt5FxK1nkHsa4zFeIZFFxpcqu/r6/wDc15V68k7EZTeF4ygQSSoAnl2pUEruLG/TzZPOI+ITUtzinzfN9arzGwkt0GJmgdxvMEZjTcFI5MTbyK4cGJSCKqz9KqWsyKM4x43O3X/lx8Ped2NqK6PwXAI/L3yEbPLBOy1Xy1iWvRVhR3PNk3xQGy/FMrnvpdb79d27z8+xGxCfwXAxkJaS5FmU8qa81tSxK2vpI+0yAH4NG+bR8UzRUVS42+f8KgueeU9kb9elDYjdqfCkT365FsOPSVFbmiex6eNrRKR7d7vK4eI5I1wn08+ya8+6k7+1E7ETm6QhijitgsbxuCKBtHEgB4qiRz9P1yhamSySyd2mvqqJrijTrPDsUgmDmT9s/mHa5UqwiWH0laNbVujYsn6VZj1uTHs2pe6q6Xa3OXN+r7VwQ4pmK+HkSQSxSSo9BSS7OGXdEXBVyRbLGE3CiAb7gYetlKDhNJr4Jc065XZN3Q290NT4fDGYieZBM6SOEKD1KsSUDs3UViAIvmz84hrHFQTgntTSu+7k/OuHLjjyG0zi6EFGnCyyKdPH5SkbPUpEYO60Iv0DtXvkS1bk8m6K992+vD56c+vext6FPJ4JArZPIWJO95SrMyldOrj7nJI06G+Dd80azcXirf4oKuyVpWnJrv23vz47dzHYTk8JRB2cySNua6Oyl51LACk7A6h+9nheeDdD8RyOKiklXx/7PX/sX3J2IldM6EsMpkEkrHYIwrlSAo21VKCPu/hycqzauWWGxxS5vjz59fUlRpltmoZDAGAMAYAwBgDAGAMAYAwBgDAGAMAYAwBgDAGAMAYAwBgDAGAMAY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1268" name="AutoShape 4" descr="data:image/jpeg;base64,/9j/4AAQSkZJRgABAQAAAQABAAD/2wCEAAkGBxQTEhUUEhMVFRQXGRoYGRgXGRkeHBgaIB4XGxgZGxwcHyggGR0pGxweIjEiJi4rLi4uGyIzODMsOCgtLisBCgoKDg0OGhAQGzAkICY0NDIsLDQsNCwtMC8uLCwyLS0sLCwsLy8sLC0sLSwsLywsLCwvLCw0LCwsLCwsLCwsLP/AABEIAQMAwgMBEQACEQEDEQH/xAAbAAEAAgMBAQAAAAAAAAAAAAAABAUCAwYBB//EAEgQAAICAQMCBQEFBAYGBwkAAAECAxEABBIhBTEGEyJBUWEUMnGBkSNCUqEHFTOCscEWJHKSotElNENic9LxU1STo7KzwuHw/8QAGwEBAAIDAQEAAAAAAAAAAAAAAAEDAgQFBgf/xAA+EQACAgEDAgMGAggFAwUBAAAAAQIRAwQSITFBBVFhEyJxgZGhMrEGFBUjQsHR8CRScuHxU2KCMzRDorI1/9oADAMBAAIRAxEAPwD7jgDAGAMAYAwBgDAGAV3U+sxwEB7JIulFmvnNTU63Fp2lPr5UQ5JEjp+tWZN6XXI5FGxluDPHPDfDoE7JOXEjAGAMAYAwBgDAGAMAYAwBgDAGAMAYAwBgDAGAMAxkegSewF5EnStg+f8AV+opNMsgU7aUEGrIBJPY/XPJarUwz5lkrjj7Pkqk7ZdweJ4EFJE6j4AUD/HOlDxXTwVQg0vl/Uy3o2f6XRfwSf8AD/5ss/bOL/K/t/Ubx/pdF/BJ/wAP/myP2zi/yv7f1G83afxTAxo70+rDj+ROWY/FsEnTtfH/AGJU0XccgYAqQQexHY504yUlaZkZZkBgDAGAMAYAwBgDAGAMAYAwBgDAGAMAYB4ygijyDkNWqBxPiCFV1aKqgD9nwAAPvc8Z5nXwjHWRSXHu8fMrkuSPqDqJNdNp4PKVRXLRp6BSWQdtk2a5vv8AmPbR0Wihp45cmNN/Dr1OLPNqZ6ueHE0l8OnQJNPppWhnSKUFNyPsXjmvYC/qD9Oc5niy0eHSe3xY0pXVV3/4Oh4Zi1EtX+r5mmquy0l0EyRmQiI8WV2Jaj5+7VjPPz0+qxYnle1+apcL6HfitJOago/MmaXpUU8Cl0Acg+pQFPc/Ao5u4NLi1OmjKa5a6rj8jT1OKMckopcFf0Wd9NqDp3NqxofFn7rD8e345q6Oc9Ln/V59H/aa+P5msnTpnX56EsGAMAYAwBgDAGAMAYAwBgDAGAMAYAwBgDAOP8QwsdWhCsR+z5ANfe+c89r8c5ayLSde729TCXUq5dTNH1LUvAofatupNWlR2bPYg0c91txS0kFkdeT+p59yzQ1+SWJX5r046EtdFqtVMZZkEICbEQnknvQ9/k2a9uM5Hi+mw5NJ7DFK5Xd9uP8AY63hmbULV+3zR2xqqLWWfUyRmPyuapmsc/TvVnPPZMmuy4Xi9n2pvz/5O/GOmhNT3/ItujRFYUVhRANj8znT0OOWPTwjJU0jU1MlLLKS6HP+IzeshC/e9F/75rOV4i09XjS68f8A6NSXVHXZ6EsGAMAYAwBgDAGAMAYAwBgDAGAMAYAwBgDAGAcNph/0jrfRv/Z/dut39lxftnRzf+zx/wB+ZxtP/wD0cvw/oTG6fRH+pC+/9v8Ah+vev0+M5x2SZpUeKUsmmC7/ALxMov7xo8n+Vckj4OQDPqHieNLCAu4JHYgAjjkn/LOXqPFcWO1G219PqYuSRD8O9PeSQ6mb8Vv3Pa69gB2zX8P02TJk/WMvy/r8PIiKbds6rO6ZjAGAMAYAwBgDAGAMAYAwBgDAGAMAYAwBgFV1HxJpYH2TTpG9A7WPNHsf5ZbDBkmrirK5ZoRdSZQDq3S/NllOqQtMu1/WaI9PauR2GbEsepljWNx4XoakFp4ZZZVLl9T09T6Qf+2h5FcOwv8An3+uUS0+WCcpR4RuY8kck1CDtvhI2L1TpQIYTxAghhTsORdGrr3P65qe2h5nS/Zes/6bM4us9LViwmgLEk2WJ5PN89s1I6fSRluSV9fP8yP2Tq/+myxj8XaJiFXVREkgABu5PAGbiyw8xLw3VxTbxukXeWGiMAYAwBgDAGAMAYAwBgDAGAMAYAwBgDAGAQNbpZGa1MYFD7yWbv5+KyU2uhDSZpOgk/ij/wBwfPHt8ZO5+Y2ryM10T2P7Mj3G0c8/7PHH/wDccxbYSS5Rj9il59Uf09A4H6c5Bnvl5sPopfZogOO6C+wv2+b/AFwN8vNnseiksEtHVjsg+efb4yKQ3y8yzyTEYAwBgDAGAMAYAwBgDAGAMAq16qftp020UIBNuvmy5Sq+OLyvf+82elm69Kv1Nai+d22vldkPofiTz9RJEU2LReFr/tYw7Rs/09QBHyCDmGPNuk418PUv1nhvsMEcqlb6SX+VtJpfR8+qohQeKpS8e6KMpJqG04Cu3mCiw3ldtbRts88Zgs8rXHV16mzPwrEoSqbuMFPlLbylxd9eeOOSV/XOpeTUrDDE4gbbTOys/pDcUpAPNc5l7SbclFLgo/U9NDHillnJOavhJpc15pnug8UCZ9H5aejUpKxJPKGOrX6+qx+WTHPuca739hm8LeGOfe+cbivju7/Qr9B438zSvKYgs0bRgxkmisjqquprkUT+YyuOpuDlXP8AU2s3gns9VHEpXFp8+sU20/Xj6F94n6qdLpZJ1UMUAO0mgbZV7/nl+aeyDkczw7SrVamOFurvn5NlH1DxdLCmr3xRtJpxE3oclT5jBaNqCrAc175RLUSipWuVX3Olg8IxZ54dk2o5Ny5VNbVfHPKZcQ6nVMpK/ZWNgemRyKo3ZC9+388uTm1xRz549LGSUt6+Sv8AP4lZ0/xJqH0b6xoohGI5GChmLWhYUfTVEqcrjmm8e+lXJu5/DdPj1a0qlLc3FXSqnT8/UvJdeRpTPQsRGTb7Xt3VeXOfubvQ5kcCepWG/wCKr+dHPf6Zn7A2pMQ85XKGKz94eo8128r1/llH6z+631z5f36cnV/Yy/Xlp1P3Gr3V26dP9Xuk7rviNoIIpEi8x3UyMl1tjVd0jX9LA/vDM8mZximlf9O5raPw6OfNPHKW1J0nXWTdRXz5+hI6j15Y20pBUx6hj6yaAXYXVge3P+eZSypbfJlWDQSyRzXe6C6V3umj3pvXBLqNRENhSFY2Dq1g7gxN+wqsQy7pSXkM+heLBiyO7m3xXk1+dkboHiF9T5y+WEdQrxBiaeNwTE5oWLrmu2Y48znfHw+HYt1vh0NLslutO1Ku0ov3l/TzPNJ1bVvqJYPL04MQjZjvk5D329PcUciOTI5uNLgnLpNJDTwzbpe9aSpdvPn1B8SN9l1U/li4JJUC2aYIaBPxePbPZKVdL+w/Zsf1nDg3fjUXfluR0SnjNg5T4Z7ggYAwBgDAGAci+mnn1U80SNDelECtKNtOXZiwAsnaDfwT+uau2UpuS44rk7qy4MGmx4sjUvf3NR54pKu3V/YkHwt5Ummk0ztcLbSJZHK+SV2uqjmj2IHAsZl7Da4uL6fkVLxX2uPLjzxXvq7UUnuu0309b7kWDwpJEVmhMQ1KzSOTyFlidiTG5C3dVRo0RmKwSj70au380y6fiuPKniy7njcYr1jKK6pXVX15VolJ0zWRy6lofs+2dwwZmfcnpVfuBKJ4v72ZbMilLbXJS9To8mLEsu64KqSVPlvrdr6Hug8MGB9F5bAx6ZJVa7DM0m02BRH3rPfi/fEcG1xror+4zeJrPDPvXvZHFrySjfH0rsVur8Eu2m0yq6LPCFR252yRhw5Qmr4YBhx3v5vK5aZuEV3X5G3i8bhHUZZNNwlbS7qVVfWunD56HQeLOlvqdJLBGVDuFotYHDKeaBPYfGX5oOcHFHK8M1UNLqoZpp0r6dejRE8Q+Glk0Uum0qRRGQoe21bDoxJ2gm6Wu3xmOXCnjcIJKzY0PiUseshqNRKUlG+9vlNcW/Un9FglTcJIdPEOCBAWNn33AovtXzmeNSXVJfD/AINXV5MU6cJzk/8AuS+3vMrNB4ekTpjaMsnmFJVsE7bdnI5q+zC+Mrjiaw7O/JuZvEMc/EVqkntuLrvwkn3rt5lrNoGOkMFjeYTHfNXs232uryxxezb6GlDPFapZu26/WrsoJ/BzESESLb6fywhvaJvLEXm33A2Db29zlL07557feqs6kPGIpxTj0nd99m7dtr489Sanhsu+6Z2AWJIUEUjr6aBk3VV7m9vhF/AZ+xt3J9q/qaz8SUIbcUVzJydpPm/drr0X3bIuj8MyhdKkjRummlkIskloiGEYIK1uFgV2od8wjhklFPs/sXZfE8UnmnBNSyRXyla3d+jr4+ht1HhuQyasxmNI9SIUoWCqLYm4C1ZUmvqeayXhdyro6/3MIeJY1DDvtyx7n8W+Y9+ia5+xuj8NmLVQzwuxAVopRK7sTGeVCE3VOLrgc5ksO2alF+j+BhLxJZdNPDliuWpRpJe93vp1RM0XTHTV6icldkqxKoF2Cga74r3+cyjBrI5edGvl1MJ6XHhV3Fyb8uaqvoU8/hzUeXqNOjReRqJGkLsW3oHILqEC030O4d8qeGdSiqpm/DxHT78WeSlvgkq4p0uHd2vVUzrQM2jhHuAMAYAwBgDAGAMAYBR+NdZJDo5XiZlcGMArt3eqRFNb/TZBI545ze8NxQy6mMZq1z51wm+3P0MZulwUuo8Rz6ONF1BDys5ba5UOIGmSNNzoBHvAfmgbqvls3YaHFqpt4uI11V1uUW3SdunXev5GO5x6m2TxLqCNwWCNPtp0tsWJKq8iFj2CklRQ5/nxgtDhT2tyb9nv7LlpOu91foNz+5nofEjmVYRsBaTWeuVuNsM4jCJQFsQ117Ae+Rl0MVjeTnhQ4S/zQu36cfN+QUua+JE1Hi6SJCQsZoa6QmWQjjTzbAi0vJIPA9q965th4bDJJW3/APGuF/njdvnt9/Qje19yz0fioSaxdOAtMHBuwyOiROVIP3uH5oUPk8ga2Tw/Zpnmfavg021fp0MlPmjCfxRINTPEsKlIdwJLgNxD5yvRNlSfRQB+b7gTHQQeGGRy5l6cfi218V15+FDfzRL8M9ck1BdZURGWOCUbGLCpVYgGwOQVPP1yrW6SGFJwbabkuVX4Wv6iMrKLQeLmjj0ysRI7sgfdYYLLO8Kvu7cbTwLPpN7eDm9l8NjOeSSVJJ15XGCk1Xz68de/QxU6o2eO+rzwzKsMjxr5LOSojKoRLCnmShlLGJQ5Lbea54qxj4XpsOXG3kim9yXe37snUaaW51xff6CbafBI1fjF0k1VQBo9OJL9ahiUhWZWom9rWVFA1V/IGGPwyMoY7nTnXbjmTjXxXXl+nxlz6kvwr1N5ptVvkjcL5NeW25F3R7mA/M/5+9ZTrtPHFjx7YtXu6qnw6Ji7bOkzmmYwBgDAGAMAYAwBgDAGAVPVvEMOnmghk3bp22qQLC8qAXP7oLMqj5JzbwaLLnxzyQqo8v8A286SbfoYuSTSJs/UIkO15Y1a1FMyg217RRPc0a+aOURw5Jq4xbXw8uv0JtELqnW4Ui32sq+bHCwQq212dUpueCCwJHfL8Gkyznt/C6cldrhJvj40Q5KjLVdQhZY3UJOryCIFWiIUsablmAIFcqLb6HIhhyxcou4tK+U10+C+jfHqG0SBqIGZ4t0TMvqeO1JX33Mvcc82cr2ZopZKaT4T5+iZPHQ0TdQ0u12aSArGPNblTtB9QkIF1fcH3zOOHUbklGVvhdVfp/sRaIp1OhcwagyQetWWFmdQGDsjMFUkAtuVfawR7c5b7PVwU8KjLityrpSaVvypv0YuPUk6bWxvqpoRHUkSxOXoc7xIFo97AUj88rninHBDJu4lar4V/UWro09b6xp4GXfseUtHHtBTzAJHCA0eQttzmem0ubLF7bUabvmvdV/C+A5JFhFqofMMSvH5oAJQFd4X2JUcgfGa8seTYptPb59r+JNroRZ9VCNRHpzHbvG8inau0KrJYJ7g7mBqvbLY48rwyzKXCaT55tp/yRFq6HTerQ6gEjg+ZLCA+0MxjYq4UWbHpJ/DuBjNpsuF0/JS46K1xf1CaZsl1emQLKzwKD6FcsgB9tit788UMxjjzybglJ92qf1a/mTaNh1MER274ozx6bVfmuPwBr8DmOzLk96m/q/77DhEeDxFpXiWYaiIRMaDs4UE/wAPqqj9O+WS0WojkeJwe5dqv8uxG5VdkrU9RhjKCSWNC5pAzqN59gtn1H8MqhgyTTcYt11pXXx8ibSJWVEjAGAMAYAwBgDAGAcZ4h8JTattU51DRFwiRKgQjbH642dmQsp88sfQRxt+M7Wk8SxaZY4qG6rcm76y4aSTp+7S5T5srlBuyL1zwpPql1TyRw+dNpYIlsg7ZFZ2lAarC2Vo+9D4y3TeI4tPLHGMntjOTfqmklx59SHBuzZ1XwjIw1axRQ+XLNpHSMnahSLyvMVgFIUHaR2PGY4PEoR9k5ydxjNN9Xcrprnnr5oOHU1/6KTsxk2Rxb9fp9R5StYSOIKrNYUDe1E0PpzmX7RwxioW3WOUd1dXJuu/RdP5DY/uZdH8KTRSHzBv2tqSkgkWis24+pPLDliSoILEemwfbMdR4jiyQ93i1C1T/hro7qutcJ9q7hQaMen+C3RI0CxJ/wBHSaVyPeZzGdxoeoWGN/XMsvisJylJtv8Aeqa/0q/p2Ch+Rr6p4f10ukj06rGijSNCyh0H7WgoZmMbEoQLAXabPPyMsGs0mPUSzNtvepJ0/wAPkluXPq746Bxk1R0XQ+mSpqZppAAJIdMgAayGQS7wfzYc++c7U6jHPBDHHtKT+TqvyMop3Zz+q8MaoyygRwuj62LViZn9YRTHcYXZ3UKQDuqj9c6ENfp1ji22msbhtri3fN33vy6mLg7+ZK6R4Xli1ZeQb1GomnjkEigDzQwO5dm8tR2/eqgDxVZVqNfjyafbF09sYtU/4a6O6ri+lkqDTLPq/h/z9bDK4uJIZUNOytuZoyv3SCRSn3zV0+s9jpp44/ick+ifCTvr8SXG5WU2k8M6mD7O0SRuYdVqZNjSFQY5RKqHftY2AwJ4Jzdya/Bm9optrdCCur5jTfFrrXBiotUQoPBepWLTBwr7E1UUsaOo4mkL7kLowNrwRweeDxzdLxTBLJkceLcHFtf5Y1zTXfldfgRsdI6DpHhzZqjNJGhA00EKFiHdSm/eNxAvuvPF1nP1Gu3YFji3+KUn2Tuq4+vHYzUebKfS9A1yaPTaYJEojWWOXbIvrtQInDNExCE3uAAbgd+2bk9ZpJanJmbbtprh8c8qlJc+XNdTFRlSR6PDWqVNGYVEephghgaQyK0ZRWG9HjKncKG5SpDW3cVj9e08pZVkdwlKUkqp21w074fZp2qQ2viup3+efLRgDAGAMAYAwBgDAKzxL1X7LpZtRt3eWhYL8n2H0F1mzotP+s54Ybq3RjJ0rKdupavTyaT7RJFKmpfymCIUMchVnUodx3J6SDfPY37ZurBp88Mvsk4uCtW7tWk74VPm+Ph6mNtVY0/jZXhSUaaepZBDCD5dyyFpFIHr9KgISWahXa8ifhUo5Hjc4+6t0uvCpenLd1Sse04ujKfxWH087qjwtFM2nYyNAvluFDF7eTYRyAOTyRYq8R8O25oRk1JSSkqUnauq4V/Hpx3snfweDxohjgaKGeYzQNMoHlg7U2Bt5LBQfV7cccdwMfsuanNTnGO2Si+vV3VcN9v6jf0MD4yiDeazSCH7Emr2lF7MxA53Xv8A3dv3frk/svI47Elu9o4Xb7L4dO99fQjeuvoWGo6+0cPnS6ZohuAqSXTrQK7txYybRz6au79q5zXho4zy+zhNS+EZPv0rbfr5V68GW7i2iI3jaIrpSkbk6pDJGGaNOBttbdgC9sKUE++XLwrInlUmvcdPhvz54XTjqyN649Sd4t6m+ngEkdbjLCnIsU8iI350TlGgwQz5XCfSpP6RbRMnSIcnjFFmMZgm2jUrpWl9GwSMFKfvbiDuHYce/tly8Mm8e/er270ubpXfau3nyRv5IHRevzltbPN5nlwzvCsZbTJGoBQbi5IbcOSSWqm4BIzY1OjwpYcWOrlFSbqTbu+3Sn0VK+OXRCk+WyZD41jeOBo4ZZGneWNEQxk74g5b1b9hU7TTA1XOUS8KnCc4zkkoJNt30lVcVd88qrJ39DHSeMfNk0SxQOU1SysSzKGj8tlVwRfNE80e3a/acnhns4ZnOauFedPcrX1/5oKd1Xci6XxK5l0f7U+VI2uEu5EBIhJC9roLR5B5HfLp6GCx5vd95ezqm3+Lr5dft2IUuV8zdov6QdPJHM4RwIoPtG0GNmaKyLpHOxuBatRG4X71hl8FzwnGNr3pbe6SfzStequwsiZ0HROpDURCUKAp7U6OCOOQyEj6flnO1OB4Mmxvn4NfZpGadqyflBIwBgDAGAMAYAwBgGjXaRJo3ikUMjqVZT7giiMzxZJYpqcHTXKIavgqND4XRJIneaefyARCsrKVjsbbG1FLtt43OWI/HnNzL4hKcJRjGMd34mk7ffu3SvmlSIUCJ1DwoBo49PBuZoZPNiZpfLZX3O24OsbC/WRRQgg0fnLcXiLeplmy8KSppRtNUlVOS8l/EmQ4cUiN0fwXtQNNK6TDUyaoGJ920uvllC0qHf6O7UDfast1HiqcmscU47VDlV0d3UXxz2tqutkRxll07wlDEIgrykRRSwJuK/ckKsbpRZG0AH4733zWy+JZcrk2l7zUn16pP173z9qMlBIwTwXptuxvMdfsq6MhiOY1JIPAB32e44+mZPxTPe5Unvc/m/n09PuRsX8jOTwuGEO/Val3hffHIxh3C0MZU1EFIKk8kbrNhhmK8Q2ue3HFKSpr3q63f4r6+teg2epol8FRNpk0hnn+zoNuw+Sd63YDExEiuwKlWr3vnM4+K5I55ahQjvfN+9w67e93607XoNiqi46v0lNREInLBQ8bjaRdoyuo5B4tReamn1MsE3OPWmvqqf5mTVqiDL4WhbdbSerVJrDyv9omwBfu/c9Asd+/OXx8QyquFxBw+Tv168/7EbEYT+EoWR03yqW1P2sMClrLYI2hkKleOzA/4ZMfEskZKVJ1HZXPMfWnd+qaI2IaDwpFE8TCWVjFNNOgcp96ZWWQGkBK+oke9nuRxjL4jkyRlHalujGLq+kWq79eEvL0JUK5Gl8JRR/ZvLkmU6ZpCjWlssjbpEe1oqTQ4AIrgjvjJ4lkye03RT31fXjaqTXPVfNeaIUEq9D3TeE4EMJuRvJOoKhitN55JkDenkc8VX1vIn4jlkpql723/wCnSufqFBGfTfDnkRmOPU6gRhdkanyT5QsEbCYrNAUN5bjIza720988cbu315+PvVz14rklRriyR0DocelV1jLMZJDK7NsBZyACaRVQcAdgP1yvVauepknJVSpJXwl8W39WIxotM1TIYAwBgDAGAMAYAwBgDAKvxQxGj1JBIIhlII7g7GyvN/6cvgzc8OSerxJ/5o/mjiodDL9lmm2SRwnQMGDy7vNkKg+YFDMFFA8mjz275pqMtjl0W3z6vzPRSz4v1mGK1KftVVRrbG/w3Sv7r16Fr1Lr0kECeS6Ex6eORozC78V+9IHCxggcCieCe2WzyuEVt7LpX8zS0+gx6jNL2qfvTaUtyX0i026780WUfVJ5tVLDCY41hWJmLozlzIC1LTrQA4vnnLN8pTcY8VX3NR6XBg00MuVOTm5JU0q2uueHb9OOCFB4j1EmoYRx7ok1J07KI3JCig0plvaCCb21298wWablwuLrp97Nifh2nx4E5yqThvT3KrfSO2r9LvqeQ+JNR5etmYRGPTSzRhQG3PsrZZugOeTXN+1clmnUpdk2JeG6ffgwxb3ZIxbdqlfWlXPp/O+N+h6trGjm/ZCRxEHiby3jVnN3HTMS1cEEEWD7ZMcmRp8duOKK82k0cckPe2pyqS3KTS8+FxfPFOif4X6oZ0be4aRCA6mJomjJAIVkZm/UcfpmeGe5cvn4UaviOlWCa2xqL6PcpJ89U0l9DnPGnU284mNpQ2kCOqoshWSQsrujsikACID7xH9plGom93Hb8/8Ag6/hOmj7FKaVZbTbatRppNJtPmXl5FlPqfN1sEkTD16OVkYiwLMZUkWL/Cxlje7ImvJmnDH7LR5IZF0yRTXwTvki9J61qfsujBdGm1LECRkNIoBY7gG9bccfdHPbjnGGSeyPPLL9TotN+s52otQxron1d1w64Xn1L3w51KSXzkl2b4ZTGWQEK4oENRJ2mjyLPOXYpuVp9mczX6bHi9nPHdTjdPquzV8X04dIuMtNAYAwBgDAGAMAYAwBgDAGAMA1arTrIjI4tHBVh8giiOPpkNJqmZ48ksc1OLprlfFGqXRReSYWUeTs8vaSQNlbau77cZDjHbt7Gcc2X23tU/eu79etkPWeHdLJ/aRA+gRfeYAqPuqQDTEexPI9swlhg+q9DYxeI6rH+CXfd0XXu+nF9+z7ns/QNOSrshBjUKGEkinYOwZgwLj/AGryXih18iIa/UJOMXxJ3VJq33Srh/CgvSNNI41CgEttbcjsFevusQrbX/Eg49nBvcg9XqccPYSfCtU0rXmlatfKiTB0yJFkVYxtlZnkB5Ds3Dkg/I9u2ZKEUmq69SmeqyzlCTlzFJRfSkunTyI+m8PwIrIiMFYbSPMkNDuAtt6Bf8NZisUEqX5l2TxDPkkpSatc/hX345+dknp3TY4AwjWtxtiWZmY9rZmJY8fJzKMFHoU59TkztPI+nThJL4JUke6WKJTIibdxYvIt2bf3YE2LA4+g44GEoq0iMksslGU7qqi/ReXw/PqadH0WCIoY46MasicsdqsdxXk9ryI44xql0LMutz5VJTle5pvhctKkzUvhzTCPyhF+z3+YBuf0N/Ehu4/7tdz85j7GFba4/v6Gb8R1Lye0cveqm6XK8nx73zsmdP0EcKbIlCrZJ7kknuzE2WJ+SSczjBRVIoz6jJnlvyO3/LyS6JeiJOZFIwBgDAGAMAYAwBgDAGAMAYAwCH1fQLPBJC3aRSt/BI4P4g0fyzGcFOLiy/S55afNHLHrF3/t8zlfDvUjqDCJeDokYz3zUw3RJfydiyN/eGauKe+r/h6/Hp/U7ev0y0yyPH/8rWz/AE8Sf3cV8medM61LJKULyvFLpXlUyrACaIAZRFyFIPZ+ePxxDJJyrs1fNfy/mTqNFix4t6ilKM1F7XJrvw93VquseDDpWqm8vpsEc3lLLp3LHarG1WOtu7seT8jvxkQlKoRTq0ZanFh36rNkhucZquWurd3Xb+7PdJ1+WTTwgyyGZjMA0CwDzVjJHmEy+hV7XXJ9smOWTgueeelc135IyaDFj1E2oLYtvEnL3XJfh93lv49O5np+samf+r1WYRnURStIwRW5UJRUHse/057HthZJy2U6tOzHJo9Ng/WXKG7ZKKira6t8Ou339Ue9T69IuoTypJWQamPTyBlhEVnaHUf9qW5u+1/TJnlakqfdLtX9SNPoMcsEvaRSeyU1Tlu4um/4K7V1+ZvTVahk1o0+3zF1W1aEakrtiLUSNrPV0Xv+WTum1Pb1v+n98lbxaeM9O817XC31au5VfNpX1UaNY667ppkjlkUyTvDJJKkfmIVBJSgvl7iRtBo/rke1bUUn1dN9/wChn+owhPLPJBPbFSjFN7XdK+XupdWrX0Lbwt1CST7QkjiTyZmiEgAG4AKfUBxuF0aAH0y3DNytPmnRo+I6fHi9nOC274qTj5del806tXfxLzLjmjAGAMAYAwBgDAGAMAhnqkIk8rzE8ywCt8gnkA/BI5o4BMwDzcLq+e9YB7gGrV6lY0aSQ7URSzMfZQLJ/TANgOAV8Gp0yyvEhiWVmt1XaGLEbrYDknbzz7ZCil0RZPLOaSlJuuFz0Xp5GvS9O0iyFI4YVkjG4hY1BUSblvgfvBSPwGYrHBdEi6et1M01LJJ3XVvt0+j5MdZ4dhkeJmRCkSOgiKKUIbb7VQraKzGWGLavt2LcXiObHCai3cmnut3xff1vkmSdLhYIrQxlY/uAopCf7Ir0/lmbhF0q6GvHVZ4uUlNpy68vn4+Zqi02njNLHGnkgsNqAeWGvcVocXRuvjChFdEJ6nNO9027q7b5rpfnXYSdI08hLtp4mZ63Fo13NVVusX7Dv8ZDxwfLSMoazUQSjHJJJdFb4+Btm6ZC6srQxsrtuYFFIZv4iK5PHfJcIvhoxjqc0GpRm00qXL4XkvT0B6XCY/JMMflf+z2Lt+fu1XfnGyNba4C1WZZPa73u87d/U1Q6rTwsNOjRRsKqJaFbrr0jtZvJSSVIryZJ5Jbptt+b5ZYZJgaU1SGRoww3qqsy/CsWCn8yrfpgG7AMI5QxYD900eD3oHv2PB9sAzwBgDAGAMAYBQ9O0M8JmjCqVllkkWUNyokNncpHJU8CjRAHbAKvp/hucRxJIzcSRNL+1JVwqOrlaVW9RKk7iS3v9QMD4a1AjIGwynRPpw+82r25Q3VkUwF9xWAStf4el8z9kQF2whGMjgwssjPMwHO8uG+eao8YBn4x6LNqNwjCOraeaIB3ZQkj7dslAENwCPp+BOAbdB0eZNW8rsxUsSpDithRF8tlK3wy2KNc33JBAxPSpxqNU6GhMRsYSEBD5KR7mSuSGW+/asAr9J4f1KAsEjRv9T9IlY7vJd2ltiv7wb6379zgEnpnRNQjxNMFlAM1r5jVGzTtIrrY9foIXmiNtDgnAIqdB1h8wtsAfyGZEkZUcpI7SrwtqHRl5Nk7aY12Am6vos7OzKFEf+rfsd5orGZjInAoAhlPw22jxgER/DWpKUX9QjcJ+0ekYzeZGL99kdKGPxgFp4q6TLOY/LZggEgZVcI1sAEkUlWG5SDXxusdqIGmLokw1SzbuPtDOfW39idN5YXbW2/Opq+gPsBgG9unTDWyTKLR1iXiSq2+YGLJVPW4Ec+2AV+n6DOIYFdFZo2BnHmt/rXokXeSRd7yH2t/+IwDXH4c1IUbnVz5ekVxvb9p5TzNKhYiyKdaJ+9VNVnAK/rHS9Ske2mkZo5VjVTMfJZ5SyBWVCpqNlS2K0E/hvALPrfQ9VIk6RlP2kkrKxYhkuONYipo7aYNdcjiiOcAsfEenmZNO0JKzCQLxZAV1ZJC1cUoO8E8Wij3ogXenhCKqL2UBRfPAFDn3wDZgDAGAMAYAwDh06q/m0moZp/tpj8jcpuDfT2lWoWO23cfdHzRA26TxXPJDLIEhVl2UrPGGUl2WRGUyi3VRxuMe5rHFWQNx8W/tdMqsjLKIS1psP7XdtZd0l8kfdCt8buRgG3Q9b1Eg0xqEHUM/wC6/oVAT/F6mNfQC/euQKzV+J5ZIpACqkxtJ+zLB9OVmSMRyG/vMCfZfuMKPfAN8niCSEyDegBl1R8yYsVHliMrEPUKLbiRzwEbg4BZdX6lNs0TxrteWVN0btt4MMrlGbaSKIHt3XAKqPxRJCjGUpZfW/eYkBom/ZxKfTuHcdrIGASj4h1DShEEIBkji9Qcm3g87dww4B9vcHutWQNUPjFidKD5YMqwmRaqvNLKCrGQEix2Ct9SLGAeL4rnCF2SLmPetbqT9sISzknlQp3mqoKRfvgF70LqTTJIW2nZI0YeO9kgAB3KCTQslTyeVPOAchD1+YaZi85Dv02KSK6Bec+cGKcep7MfAvuvHOATE680evkEsx8tHltAwalWBJPUlWig7iJATZ9PuMAj6jrWpjgnWZnjlJgmQuVXajyxJNGGF0iEkbiLAcYBO6n1SUxRjSs0joDM5idZQdrUsLOQPS9MLAsbKwDrdFqlljSSM2jqHU/KkAg/ocA3YAwBgDAGAMAYBXDqnNFa9bKeeyrfr7fIqvx+MA2HqCj91geSRQsABSSee1MP/XAA1y82p7sD27K20see1/ngEieQLXFkmgBVk8n347An8sAj6HXB9or1bQx+ASFavnswwDGLXd9y/vEACrNPsHvXf8K/ngGR6glXR+7v9voe13fOAenXiiQrWoYnt6aLDnn5U9r7YB6+tUEiiSK4FGyTXzxz81gGA6ilbqIHfke20sD+mAZLrlJHpb29hxZZR7/xL7X7HtgHkGvVgp2sNwB9uNwJAPPv/mMA86kFKBXQMjEBg3Ye4ur9/wAsA2MBH5aIi7RSqo42qKHpAFAKP+XxgCXVqJFTi278jjgkce/bANDdR+VHG6zTcBdpJIqx94d/bn4sDfPqNrUFH7pPtwW2ivn3P/rgGmPXk7QFFsFK88UwdhfHBpP54BM08u9VYdmAP6i8A2YAwBgDAGAMA1fZ1u9ov5r6k/4sf1OAeLpUAoKK5H5GgR+gA/IYAOlT+EdyfzJBP8wD+POAZyRBhTC/fAImsmjgTftPFCkHJAHND3pQT80uAa21kQdlIHpBYtXF8OR27+oNgGOonhWPzdoK2qfw0Swjo7qqrF37D6DAMjqoLpqBJ213vcEY3XFXIOTxbD5wDIaiDl+B95r2tRC0zMDXqF82PnAPH1MAFEDaCUJIpRtV9wsijSqwNXVUcA8TXQ+m+GJqiGsbWWt1i1ouvfj1D8cAznKRsgKcH0hhXpoOe3egAefa/wAcA1HXIygtGeGjFGrAcqEbv2s8j5B78WBI3qZtpT1Bdwa/a65rtZ7X3o/GASfKHArt2+ncf4HAMPsiVW0fP4+xs+/HHOAenTqSDtHBv87v/Hn8QMA8+ypyNo55/wAf07n9T84BtAwD3AGAMAYAwDxjQ5yGwcV1zV61ZXbR6qGdeD5B8vcl9gOxYcE8kH8c08ssqdwafoD3pPjm4tQdVH5c2nFsnI33wAA3IO4gV/3hzziGq9171TQIXhqaaS9frtU8cQPojDlIz37jjcAeB3LV7++OGUpfvcjpdkDruhddh1as0DFlVtpJVl578WOc28eWORXEE3U6RJK8xQwWyAwsWeLo8XVj8zlgNC9IiC7aNf7TX91UHN3e1Rz9L74BsOgQps9Vbg92b3Bg13+I/D27YBoi6Su4ux3Pu3A9qG2Na97sRqSfke2AZSdJjK7Du20QAGIpSKKij936fT4wDKTpcbAhgSpLNtJNWwcPX4h2/XAH9WR3ZBJ5skmzZjPP/wANfyGAbX0amTzPVu27as1XJqu3vz80PgYBhF05FXbRItDyST6CpQX8DaP53dnANkGlCszAtbmzZJF8C/0AGAb8AYAwBgDAGAMAYAwBgFB4oTWNS6VYGjKsJBNfN0AoHxRP6ZRm9p/BXrYPmnUZYVJhn0WnShRfTONydwGHqKk37NybH0zmznFPbOK+KBUtLv2K7D7xBkay6qNu6+ey1uC1zZrnvW3fHYgsZOqTauWo4vOjSlhhcnagFBCygjcdoN2fc3Y4yxzlklwrS6Ik+ieGZ+oBlTVaeJIqNNHtBXjgbQ5FZv4Xl6TSQJ3UfF+jhZlk1ChlNFQGYg/FKDlks+OLqTN/B4Xq88VLHjbT79vuRovHWiO39sQGFqWRwCLZf4eOVPes3MGnyZ8ftMatGcvCNXFtbOnXlFsvWITE0yyK0S3bqbArv2zF4ZqWxrnyNJ6fKsixuL3PsVUPjfRu6xpIzMzBRUb9yaHcD9c2H4fqIxcpR4RuT8K1UIOco0l6o2SeNtADR1Ud/Qkj9QKyI+H6qStQZyvaw8y30GvjmXfFIki/KMCPw47HNaeOWN1NUzNSUuhKzEkZDBGn1qIaY0fwP+WaOp8R0+nltyypmSi30NR6rH8n9Dmo/HtEv4n9GZezkewdSR2Ci7Pzlmm8X0+oyrHC7+BDg0rZNzrGAwBgDAGAMAYAwBgHPeNNEskIMkzRQIS0wXu6UfT+Javx5HvmvqI3G26QPnPU9LGIHdOnPHCLqWSQq1GqIDWCbHFXx275z5RW21DjzsHHTwujUyspq6YEcHkGj8jKXadMxO48OeD9NqAqnXKzsoby0AsGhdFjTAc9hmzj08J/xGSO+6H4afSyApqpXhAIMUlMLrgqeNtfFZu4sDxviTaB8p/pK0+zqM3w21v1Vb/nec7VqsrPpP6PZN+hgvK19yLOn+q6U/IkH6SP/wA89j+jcv8ADNepi3/isy9Y/kfUvBWg3dLCMP7US3/eLKP5AZTrstatyXavseP8UzNa9yXZr7HA+A9OW18AI7FmP5Kx/wAc7XiU600mu56PxbIlo5Pzr70WX9HPToZdZrUliSRRuoOoNftGHF9s1/FMuTHgxSjJr4fBHznDGLlJEfos32LrTQwkiFpfKK2SCGAK/wC6x4PxfzmWdLU+HrJP8SXX5iPuZqXQ+h+MOrtBEBGakc8GroDljz+Q/PPEeI6mWHGtvVmepyuEaXVlFoeo6ldXHHNKx5Wx7epeB2HyM0MefPHUQhkldmtDJkWVRky/6z/afkP885XjyvWJeiR2sbqJKToy+7E/hWdDH+jmCrlNv7GHtWStP09ENgG/knOlpfCtNppb4LnzbMJTbKrqOukaYxxNVDnt3qznM12t1GTVew08qpc/Lqb+DDjji9pkXUz8N6tn3h2LVRF/nlngWqyZ96yO2qMddhjjrai9z0RoDAGAMAYAwBgETqfTknTy5RuS1Yj52kMAfpYzCcFJUwcj1QLLr28+hpNFGrEH7vmEAr9CaPb6D551MiTy3L8MV8rB856osmr1au/oknkAVTfpDKNg+e1ZoNyy5XGuS9Y/3Lkdn4b8IQ6nSwzRPJp504Yrz+0U0WKnsfwI75uY9PGcVJcMoO+6Sk6pWoZHcGgyAruXiiQezd7rjN3HuSqQPkn9L6VrgfmFD/xOP8s52uX7z5H0D9Fpf4OS8pP8kVmq/wCp6P8ACc//ADK/yOer/RpfuJfEsTvWZ/8Ax/I+x+EFrQ6b6xKf1F/55o6yV55v1Z4bxCW7U5H6s4DwPGB1WQfwmavyas7Wvf8Ag4/I9F4pK/Dof+P5FF4X8TDRT6mQoXLhgqigN28n1H2H4Xm5q9E9TixwTqqv6Hg4ZNjbJ/gDps2r1/2yQHYrtIz1QZze1F+aJv6AD5ynxHNj0+l/V4vl0q9PN/EywpynuZ0Hi7W7tX8rFtFHsT94/wAzX5Z8x8RzN6j/AE19TX1WW8vHYgz9UaXUpMwCnch47ekj5+mUT1DyZ1karlfmVvM55VNo7XrX9p/dH+ean6QP/F/JfzPQ4/wmcXVnsCl7ge//ADy/D49nc4Q2qrS+pDxLqW80m1Sx9gT+mesyzWOEpvsmymK3NJHHaTXMjM9As19/ryc8FptfLBlllq3L+bO/l0ynFQvoTfC71KR8r/gRnQ/R6daiUfNfka/iEf3afqdTnsjjjAGAMAYAwBgDAK/rPSI9TH5Uu7YWDEKa3VzRruMwnBTVMHy3r0e7rkCL/wC8Rn8kVCf5DOdiX+Lm/wC+huP/ANBI+q9O6esPmbLqSRpSPYFgN1fQkX+JOdGMEro0yo1XjSBNUukqQyl1Q8AKpaiCSTzwR2vK3ngp7O504eFZ56Z6rjbV9eTgP6Y/+tx/+CP/AK5M0td+NHp/0V/9vP8A1fyIniTQNFp9CGFAwE/3mYuw/H1DPYfo9UcLj34Gi1Ec2pzyT/i+yVfyPp/Q+opH0+GV2ARIVs/UKAR+Niq+c5ufFOWolBLls8lqMM56ueNLlyZxH9GqtJrZp64CMx+hdrH+DfpnW8UqGCGPvx9ju+NtY9Jjxd+PsjlvBPRU1uqMUhYKUd7UgEEFa7gj3zpeIamemwKcPNfkeGxxU5NM6PwXI2i6rJozIWjO5T8WF8xWr2NWD+OaGv26nRLUVT6/yZnjeye3sTuk9NOsmk9W27cmr7ngdx8/yz5lgwS1eWTTrv8Ac08eJ55vkx8RdF+zMi79+4E3Vdj+JxrNItM0k7sajD7Jrk6zUS7zG3syIf1zR8WanrMd9Gonewu8dl0NBH/CM9OvC9InaxqyveyN4gl2wt9aH/P+WU+NZNmjkvOkbGjjuzIp+ndFMiB9+0G+Kvtx85wtD4K9TiWVypPtRv59d7ObikYdLHl6kL8Fl/xrK/DV7DxFY/Vr8ydS/aabd8zrs9wcUYAwBgDAGAMAYAwD4/pgX67GxN1qJv5LIB/hnKwTvUzXr+RuTj+5R9gzqmmfM/6QvDuo+1xazSxmQjZuVQSQyG1JA5IIocfGaOpxS3qcEeq8E8QwLTT0meW1O6b6U+38yNp/C+q6hrPtOtj8mK1/Zk8lV7IB3A+Sa7mvpisE8s981SLJ+J6bw/Sfq+lluk75+Pf4+R9F6t0iLUR+XMtr7exU/KkdjnVw5p4ZboOmeXwajJgnvxumcg/9Gidl1MmwG9pAP+YF/Ws6K8Wkudis7C8fyJ7tkb8zqOj9Dj0sJjhB5skn7zGqsnNDNqJ557pnJ1eqyame+b+Hkj5X4X6d1DQTmQaGSRihjq+BZU3a2D93PRavLpdVjUXlS7/Y5UIzg7SL3ofhPVGWbXalQszLIUiUgne6lQTzQABoCyfmq55fieuh+qPTabnir8/7Zl7KfMn15Ok8EdMkhEplQoWKgA12F/H1P8s8p4Xp54lJzVEaTFKF7jHxx0+SXyjGjORuBr2vbWR4pgnk27FZGsxymltRjo4ZBHEGRgyoBRB9ia/lWea8Qw5/awag7SXbyOhpeMSUi0PUZf4P+Fs3/wBr699MX2bLPZx8zT1RZZYkGw3uJNCvoO/45nqlq9bpYXD3rd9vh1NjSThiyNtlt02HZEinuAL/AB7n+ed/Q4Xi08IPqlz8TUzS35JSKHU6OQaneqMV3g2PyvPN59HqF4g8sIutyd/Q6UM2P9X2N80dOM9cck9yQMAYAwBgDAMQ4urFgA170bo/yP6YBlgHxnw/JfWox8yTn/7n/wC85ekjeoyS9X+ZuZZfuYo+xah9qMw9gT+gzqGmcZ/W2sEKyRftFEbNM0kdFJBFG2xV9O4bixPcqV2/gBp0fU9e8g8zfCX2x15YaJHWWZXYEgMQwCEc8qfbg4BK65rdcuimZl8uUPpwpUr7yxrNTAPUe0mnK7gCSV9PIGyHqGs3lI13RrQViC0jpshbzVkbbExLuw2HaajJHuAB4nU9c8aHygsqM/nDayqGDjy6LV5kRi3EshY3s4PIwCLofEGudQTHHW4DeI3YAhC20ojMw3HbTewbkbuMAthrdasEjyRxiRTGVUlablfOVSHog87CxU2w3DjkCs6h1fWHUR/ZrYvDExhKjywGXUM8gfbYcMsagE0dw45sAResdd10KsQkryVFYSAmNDtHmAiiauzas47C1r1AWMGs15DmNhKVKrRjVSA0IkVxbKG9bKrCxwDVEVgG3Tdc1LAL5TCbaAR5UoXzFY+aqu6hP7P7pYhWNc96Aq/FXVtfENIEQ73J80IOyjUaVVNAMNxjYgruoBnIJ2jAK/qXiXqdSSwqqxiLewkTaIQIomd7cAuEkEilTyb/AO7gEseJOpGeSOODcm7ajSRsnJ5R77NFalbHP7RTfBwDtujvKY7nXa+5qHpvZZ2bgrMu7bV0a9+LoATsAYAwBgDAGAMAYB8Q6E5/r2H/AMSb9CJjnO0rXtJ+smbeRN416I+350TUPKwBWAe4ArAPKwDCDTogpFVRZNKABZ5Joe5OAJ4FdSrqrKwoqwBBHuCDwRgGYUdsA9rAGAKwBgHjKCKIsfBwAFwD3AGAMAYAwBgDAGAMA5c+EtFp5vtrblaIM5ZnO1RTbiR27E5hg0i31jVtv7ssllk40+heRdTjYA2Vu6WRWRjQs0rgMePgZsywTT6X8GmvqrRVaPIurQtGJFkUqwsc8ngGq73RHHfnEtPljNwcXa/v6eotGcXUYm+7KhIbYRuFh6vYR7NXt3yJYMkesX0vp28/h6i0eHqUQu5EoCybG0cgct2Bsjjvzj2GT/K/5/QWjDXdXhhdEkemk+76WP7yJZIBCjdIgs0LYZli02TLGUoLhdeV5N/PhN8eQbSN326Kr8xKvbe5fvcDb372Rx9cw9jk6bX9BaPE18Z/fA+/wxo+glXNHmgQee3vh4Zrt5evXlC0ef1lDYHmx2VZgNy/dU07d+wPBPtk+wy1e19l07vp9ewtGWo10aKrM3pdlVSASCXICci6BJAvtyMiOKcm0lyrb+XUWaZerwqszM9CA1ISG9J2q4Hb1Eqy1tu7AHOZx02WTgkvxdPXlr5cp9RaNqa6MyeWGBfbv28/dur/AJ9u+YPDNQ3tcXXzFgdQj/aetR5TBJCeArFUcAk8fddT+eT7HJ7vH4uV6q2vzTFozbVIHVN3qcMyj5C7dxvt+8P1zFY5OLlXC6/O/wCjJsx+3xUD5sdE7Qdy0T7gc9/pk+xyXW1/Qi0eya2NQS0iADuSwFfe+v8A3W/3T8YWKb4UX9P780LRnHOrEqrKWWrAIJF9rHtmLhJJNrhkmzMQMAYAwBgDAGAMAjdR0SzRPE9hXBU7TRF+4PsR3H4ZZhyyxTU49UQ1aor9V0DzGjaTUTMYzYHoCk8d1CV889+T2zYhrNikoQSv439bIcbI2h8Hwxig8jehks+WODHDD+6gFhIl5+p9qAty+J5cj6Jcp9+0pS7t95P7EKCRm/hWIurl5LVywHprkRAqRt5FxK1nkHsa4zFeIZFFxpcqu/r6/wDc15V68k7EZTeF4ygQSSoAnl2pUEruLG/TzZPOI+ITUtzinzfN9arzGwkt0GJmgdxvMEZjTcFI5MTbyK4cGJSCKqz9KqWsyKM4x43O3X/lx8Ped2NqK6PwXAI/L3yEbPLBOy1Xy1iWvRVhR3PNk3xQGy/FMrnvpdb79d27z8+xGxCfwXAxkJaS5FmU8qa81tSxK2vpI+0yAH4NG+bR8UzRUVS42+f8KgueeU9kb9elDYjdqfCkT365FsOPSVFbmiex6eNrRKR7d7vK4eI5I1wn08+ya8+6k7+1E7ETm6QhijitgsbxuCKBtHEgB4qiRz9P1yhamSySyd2mvqqJrijTrPDsUgmDmT9s/mHa5UqwiWH0laNbVujYsn6VZj1uTHs2pe6q6Xa3OXN+r7VwQ4pmK+HkSQSxSSo9BSS7OGXdEXBVyRbLGE3CiAb7gYetlKDhNJr4Jc065XZN3Q290NT4fDGYieZBM6SOEKD1KsSUDs3UViAIvmz84hrHFQTgntTSu+7k/OuHLjjyG0zi6EFGnCyyKdPH5SkbPUpEYO60Iv0DtXvkS1bk8m6K992+vD56c+vext6FPJ4JArZPIWJO95SrMyldOrj7nJI06G+Dd80azcXirf4oKuyVpWnJrv23vz47dzHYTk8JRB2cySNua6Oyl51LACk7A6h+9nheeDdD8RyOKiklXx/7PX/sX3J2IldM6EsMpkEkrHYIwrlSAo21VKCPu/hycqzauWWGxxS5vjz59fUlRpltmoZDAGAMAYAwBgDAGAMAYAwBgDAGAMAYAwBgDAGAMAYAwBgDAGAMAY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1270" name="AutoShape 6" descr="data:image/jpeg;base64,/9j/4AAQSkZJRgABAQAAAQABAAD/2wCEAAkGBxQTEhUUEhMVFRQXGRoYGRgXGRkeHBgaIB4XGxgZGxwcHyggGR0pGxweIjEiJi4rLi4uGyIzODMsOCgtLisBCgoKDg0OGhAQGzAkICY0NDIsLDQsNCwtMC8uLCwyLS0sLCwsLy8sLC0sLSwsLywsLCwvLCw0LCwsLCwsLCwsLP/AABEIAQMAwgMBEQACEQEDEQH/xAAbAAEAAgMBAQAAAAAAAAAAAAAABAUCAwYBB//EAEgQAAICAQMCBQEFBAYGBwkAAAECAxEABBIhBTEGEyJBUWEUMnGBkSNCUqEHFTOCscEWJHKSotElNENic9LxU1STo7KzwuHw/8QAGwEBAAIDAQEAAAAAAAAAAAAAAAEDAgQFBgf/xAA+EQACAgEDAgMGAggFAwUBAAAAAQIRAwQSITFBBVFhEyJxgZGhMrEGFBUjQsHR8CRScuHxU2KCMzRDorI1/9oADAMBAAIRAxEAPwD7jgDAGAMAYAwBgDAGAV3U+sxwEB7JIulFmvnNTU63Fp2lPr5UQ5JEjp+tWZN6XXI5FGxluDPHPDfDoE7JOXEjAGAMAYAwBgDAGAMAYAwBgDAGAMAYAwBgDAGAMAxkegSewF5EnStg+f8AV+opNMsgU7aUEGrIBJPY/XPJarUwz5lkrjj7Pkqk7ZdweJ4EFJE6j4AUD/HOlDxXTwVQg0vl/Uy3o2f6XRfwSf8AD/5ss/bOL/K/t/Ubx/pdF/BJ/wAP/myP2zi/yv7f1G83afxTAxo70+rDj+ROWY/FsEnTtfH/AGJU0XccgYAqQQexHY504yUlaZkZZkBgDAGAMAYAwBgDAGAMAYAwBgDAGAMAYB4ygijyDkNWqBxPiCFV1aKqgD9nwAAPvc8Z5nXwjHWRSXHu8fMrkuSPqDqJNdNp4PKVRXLRp6BSWQdtk2a5vv8AmPbR0Wihp45cmNN/Dr1OLPNqZ6ueHE0l8OnQJNPppWhnSKUFNyPsXjmvYC/qD9Oc5niy0eHSe3xY0pXVV3/4Oh4Zi1EtX+r5mmquy0l0EyRmQiI8WV2Jaj5+7VjPPz0+qxYnle1+apcL6HfitJOago/MmaXpUU8Cl0Acg+pQFPc/Ao5u4NLi1OmjKa5a6rj8jT1OKMckopcFf0Wd9NqDp3NqxofFn7rD8e345q6Oc9Ln/V59H/aa+P5msnTpnX56EsGAMAYAwBgDAGAMAYAwBgDAGAMAYAwBgDAOP8QwsdWhCsR+z5ANfe+c89r8c5ayLSde729TCXUq5dTNH1LUvAofatupNWlR2bPYg0c91txS0kFkdeT+p59yzQ1+SWJX5r046EtdFqtVMZZkEICbEQnknvQ9/k2a9uM5Hi+mw5NJ7DFK5Xd9uP8AY63hmbULV+3zR2xqqLWWfUyRmPyuapmsc/TvVnPPZMmuy4Xi9n2pvz/5O/GOmhNT3/ItujRFYUVhRANj8znT0OOWPTwjJU0jU1MlLLKS6HP+IzeshC/e9F/75rOV4i09XjS68f8A6NSXVHXZ6EsGAMAYAwBgDAGAMAYAwBgDAGAMAYAwBgDAGAcNph/0jrfRv/Z/dut39lxftnRzf+zx/wB+ZxtP/wD0cvw/oTG6fRH+pC+/9v8Ah+vev0+M5x2SZpUeKUsmmC7/ALxMov7xo8n+Vckj4OQDPqHieNLCAu4JHYgAjjkn/LOXqPFcWO1G219PqYuSRD8O9PeSQ6mb8Vv3Pa69gB2zX8P02TJk/WMvy/r8PIiKbds6rO6ZjAGAMAYAwBgDAGAMAYAwBgDAGAMAYAwBgFV1HxJpYH2TTpG9A7WPNHsf5ZbDBkmrirK5ZoRdSZQDq3S/NllOqQtMu1/WaI9PauR2GbEsepljWNx4XoakFp4ZZZVLl9T09T6Qf+2h5FcOwv8An3+uUS0+WCcpR4RuY8kck1CDtvhI2L1TpQIYTxAghhTsORdGrr3P65qe2h5nS/Zes/6bM4us9LViwmgLEk2WJ5PN89s1I6fSRluSV9fP8yP2Tq/+myxj8XaJiFXVREkgABu5PAGbiyw8xLw3VxTbxukXeWGiMAYAwBgDAGAMAYAwBgDAGAMAYAwBgDAGAQNbpZGa1MYFD7yWbv5+KyU2uhDSZpOgk/ij/wBwfPHt8ZO5+Y2ryM10T2P7Mj3G0c8/7PHH/wDccxbYSS5Rj9il59Uf09A4H6c5Bnvl5sPopfZogOO6C+wv2+b/AFwN8vNnseiksEtHVjsg+efb4yKQ3y8yzyTEYAwBgDAGAMAYAwBgDAGAMAq16qftp020UIBNuvmy5Sq+OLyvf+82elm69Kv1Nai+d22vldkPofiTz9RJEU2LReFr/tYw7Rs/09QBHyCDmGPNuk418PUv1nhvsMEcqlb6SX+VtJpfR8+qohQeKpS8e6KMpJqG04Cu3mCiw3ldtbRts88Zgs8rXHV16mzPwrEoSqbuMFPlLbylxd9eeOOSV/XOpeTUrDDE4gbbTOys/pDcUpAPNc5l7SbclFLgo/U9NDHillnJOavhJpc15pnug8UCZ9H5aejUpKxJPKGOrX6+qx+WTHPuca739hm8LeGOfe+cbivju7/Qr9B438zSvKYgs0bRgxkmisjqquprkUT+YyuOpuDlXP8AU2s3gns9VHEpXFp8+sU20/Xj6F94n6qdLpZJ1UMUAO0mgbZV7/nl+aeyDkczw7SrVamOFurvn5NlH1DxdLCmr3xRtJpxE3oclT5jBaNqCrAc175RLUSipWuVX3Olg8IxZ54dk2o5Ny5VNbVfHPKZcQ6nVMpK/ZWNgemRyKo3ZC9+388uTm1xRz549LGSUt6+Sv8AP4lZ0/xJqH0b6xoohGI5GChmLWhYUfTVEqcrjmm8e+lXJu5/DdPj1a0qlLc3FXSqnT8/UvJdeRpTPQsRGTb7Xt3VeXOfubvQ5kcCepWG/wCKr+dHPf6Zn7A2pMQ85XKGKz94eo8128r1/llH6z+631z5f36cnV/Yy/Xlp1P3Gr3V26dP9Xuk7rviNoIIpEi8x3UyMl1tjVd0jX9LA/vDM8mZximlf9O5raPw6OfNPHKW1J0nXWTdRXz5+hI6j15Y20pBUx6hj6yaAXYXVge3P+eZSypbfJlWDQSyRzXe6C6V3umj3pvXBLqNRENhSFY2Dq1g7gxN+wqsQy7pSXkM+heLBiyO7m3xXk1+dkboHiF9T5y+WEdQrxBiaeNwTE5oWLrmu2Y48znfHw+HYt1vh0NLslutO1Ku0ov3l/TzPNJ1bVvqJYPL04MQjZjvk5D329PcUciOTI5uNLgnLpNJDTwzbpe9aSpdvPn1B8SN9l1U/li4JJUC2aYIaBPxePbPZKVdL+w/Zsf1nDg3fjUXfluR0SnjNg5T4Z7ggYAwBgDAGAci+mnn1U80SNDelECtKNtOXZiwAsnaDfwT+uau2UpuS44rk7qy4MGmx4sjUvf3NR54pKu3V/YkHwt5Ummk0ztcLbSJZHK+SV2uqjmj2IHAsZl7Da4uL6fkVLxX2uPLjzxXvq7UUnuu0309b7kWDwpJEVmhMQ1KzSOTyFlidiTG5C3dVRo0RmKwSj70au380y6fiuPKniy7njcYr1jKK6pXVX15VolJ0zWRy6lofs+2dwwZmfcnpVfuBKJ4v72ZbMilLbXJS9To8mLEsu64KqSVPlvrdr6Hug8MGB9F5bAx6ZJVa7DM0m02BRH3rPfi/fEcG1xror+4zeJrPDPvXvZHFrySjfH0rsVur8Eu2m0yq6LPCFR252yRhw5Qmr4YBhx3v5vK5aZuEV3X5G3i8bhHUZZNNwlbS7qVVfWunD56HQeLOlvqdJLBGVDuFotYHDKeaBPYfGX5oOcHFHK8M1UNLqoZpp0r6dejRE8Q+Glk0Uum0qRRGQoe21bDoxJ2gm6Wu3xmOXCnjcIJKzY0PiUseshqNRKUlG+9vlNcW/Un9FglTcJIdPEOCBAWNn33AovtXzmeNSXVJfD/AINXV5MU6cJzk/8AuS+3vMrNB4ekTpjaMsnmFJVsE7bdnI5q+zC+Mrjiaw7O/JuZvEMc/EVqkntuLrvwkn3rt5lrNoGOkMFjeYTHfNXs232uryxxezb6GlDPFapZu26/WrsoJ/BzESESLb6fywhvaJvLEXm33A2Db29zlL07557feqs6kPGIpxTj0nd99m7dtr489Sanhsu+6Z2AWJIUEUjr6aBk3VV7m9vhF/AZ+xt3J9q/qaz8SUIbcUVzJydpPm/drr0X3bIuj8MyhdKkjRummlkIskloiGEYIK1uFgV2od8wjhklFPs/sXZfE8UnmnBNSyRXyla3d+jr4+ht1HhuQyasxmNI9SIUoWCqLYm4C1ZUmvqeayXhdyro6/3MIeJY1DDvtyx7n8W+Y9+ia5+xuj8NmLVQzwuxAVopRK7sTGeVCE3VOLrgc5ksO2alF+j+BhLxJZdNPDliuWpRpJe93vp1RM0XTHTV6icldkqxKoF2Cga74r3+cyjBrI5edGvl1MJ6XHhV3Fyb8uaqvoU8/hzUeXqNOjReRqJGkLsW3oHILqEC030O4d8qeGdSiqpm/DxHT78WeSlvgkq4p0uHd2vVUzrQM2jhHuAMAYAwBgDAGAMAYBR+NdZJDo5XiZlcGMArt3eqRFNb/TZBI545ze8NxQy6mMZq1z51wm+3P0MZulwUuo8Rz6ONF1BDys5ba5UOIGmSNNzoBHvAfmgbqvls3YaHFqpt4uI11V1uUW3SdunXev5GO5x6m2TxLqCNwWCNPtp0tsWJKq8iFj2CklRQ5/nxgtDhT2tyb9nv7LlpOu91foNz+5nofEjmVYRsBaTWeuVuNsM4jCJQFsQ117Ae+Rl0MVjeTnhQ4S/zQu36cfN+QUua+JE1Hi6SJCQsZoa6QmWQjjTzbAi0vJIPA9q965th4bDJJW3/APGuF/njdvnt9/Qje19yz0fioSaxdOAtMHBuwyOiROVIP3uH5oUPk8ga2Tw/Zpnmfavg021fp0MlPmjCfxRINTPEsKlIdwJLgNxD5yvRNlSfRQB+b7gTHQQeGGRy5l6cfi218V15+FDfzRL8M9ck1BdZURGWOCUbGLCpVYgGwOQVPP1yrW6SGFJwbabkuVX4Wv6iMrKLQeLmjj0ysRI7sgfdYYLLO8Kvu7cbTwLPpN7eDm9l8NjOeSSVJJ15XGCk1Xz68de/QxU6o2eO+rzwzKsMjxr5LOSojKoRLCnmShlLGJQ5Lbea54qxj4XpsOXG3kim9yXe37snUaaW51xff6CbafBI1fjF0k1VQBo9OJL9ahiUhWZWom9rWVFA1V/IGGPwyMoY7nTnXbjmTjXxXXl+nxlz6kvwr1N5ptVvkjcL5NeW25F3R7mA/M/5+9ZTrtPHFjx7YtXu6qnw6Ji7bOkzmmYwBgDAGAMAYAwBgDAGAVPVvEMOnmghk3bp22qQLC8qAXP7oLMqj5JzbwaLLnxzyQqo8v8A286SbfoYuSTSJs/UIkO15Y1a1FMyg217RRPc0a+aOURw5Jq4xbXw8uv0JtELqnW4Ui32sq+bHCwQq212dUpueCCwJHfL8Gkyznt/C6cldrhJvj40Q5KjLVdQhZY3UJOryCIFWiIUsablmAIFcqLb6HIhhyxcou4tK+U10+C+jfHqG0SBqIGZ4t0TMvqeO1JX33Mvcc82cr2ZopZKaT4T5+iZPHQ0TdQ0u12aSArGPNblTtB9QkIF1fcH3zOOHUbklGVvhdVfp/sRaIp1OhcwagyQetWWFmdQGDsjMFUkAtuVfawR7c5b7PVwU8KjLityrpSaVvypv0YuPUk6bWxvqpoRHUkSxOXoc7xIFo97AUj88rninHBDJu4lar4V/UWro09b6xp4GXfseUtHHtBTzAJHCA0eQttzmem0ubLF7bUabvmvdV/C+A5JFhFqofMMSvH5oAJQFd4X2JUcgfGa8seTYptPb59r+JNroRZ9VCNRHpzHbvG8inau0KrJYJ7g7mBqvbLY48rwyzKXCaT55tp/yRFq6HTerQ6gEjg+ZLCA+0MxjYq4UWbHpJ/DuBjNpsuF0/JS46K1xf1CaZsl1emQLKzwKD6FcsgB9tit788UMxjjzybglJ92qf1a/mTaNh1MER274ozx6bVfmuPwBr8DmOzLk96m/q/77DhEeDxFpXiWYaiIRMaDs4UE/wAPqqj9O+WS0WojkeJwe5dqv8uxG5VdkrU9RhjKCSWNC5pAzqN59gtn1H8MqhgyTTcYt11pXXx8ibSJWVEjAGAMAYAwBgDAGAcZ4h8JTattU51DRFwiRKgQjbH642dmQsp88sfQRxt+M7Wk8SxaZY4qG6rcm76y4aSTp+7S5T5srlBuyL1zwpPql1TyRw+dNpYIlsg7ZFZ2lAarC2Vo+9D4y3TeI4tPLHGMntjOTfqmklx59SHBuzZ1XwjIw1axRQ+XLNpHSMnahSLyvMVgFIUHaR2PGY4PEoR9k5ydxjNN9Xcrprnnr5oOHU1/6KTsxk2Rxb9fp9R5StYSOIKrNYUDe1E0PpzmX7RwxioW3WOUd1dXJuu/RdP5DY/uZdH8KTRSHzBv2tqSkgkWis24+pPLDliSoILEemwfbMdR4jiyQ93i1C1T/hro7qutcJ9q7hQaMen+C3RI0CxJ/wBHSaVyPeZzGdxoeoWGN/XMsvisJylJtv8Aeqa/0q/p2Ch+Rr6p4f10ukj06rGijSNCyh0H7WgoZmMbEoQLAXabPPyMsGs0mPUSzNtvepJ0/wAPkluXPq746Bxk1R0XQ+mSpqZppAAJIdMgAayGQS7wfzYc++c7U6jHPBDHHtKT+TqvyMop3Zz+q8MaoyygRwuj62LViZn9YRTHcYXZ3UKQDuqj9c6ENfp1ji22msbhtri3fN33vy6mLg7+ZK6R4Xli1ZeQb1GomnjkEigDzQwO5dm8tR2/eqgDxVZVqNfjyafbF09sYtU/4a6O6ri+lkqDTLPq/h/z9bDK4uJIZUNOytuZoyv3SCRSn3zV0+s9jpp44/ick+ifCTvr8SXG5WU2k8M6mD7O0SRuYdVqZNjSFQY5RKqHftY2AwJ4Jzdya/Bm9optrdCCur5jTfFrrXBiotUQoPBepWLTBwr7E1UUsaOo4mkL7kLowNrwRweeDxzdLxTBLJkceLcHFtf5Y1zTXfldfgRsdI6DpHhzZqjNJGhA00EKFiHdSm/eNxAvuvPF1nP1Gu3YFji3+KUn2Tuq4+vHYzUebKfS9A1yaPTaYJEojWWOXbIvrtQInDNExCE3uAAbgd+2bk9ZpJanJmbbtprh8c8qlJc+XNdTFRlSR6PDWqVNGYVEephghgaQyK0ZRWG9HjKncKG5SpDW3cVj9e08pZVkdwlKUkqp21w074fZp2qQ2viup3+efLRgDAGAMAYAwBgDAKzxL1X7LpZtRt3eWhYL8n2H0F1mzotP+s54Ybq3RjJ0rKdupavTyaT7RJFKmpfymCIUMchVnUodx3J6SDfPY37ZurBp88Mvsk4uCtW7tWk74VPm+Ph6mNtVY0/jZXhSUaaepZBDCD5dyyFpFIHr9KgISWahXa8ifhUo5Hjc4+6t0uvCpenLd1Sse04ujKfxWH087qjwtFM2nYyNAvluFDF7eTYRyAOTyRYq8R8O25oRk1JSSkqUnauq4V/Hpx3snfweDxohjgaKGeYzQNMoHlg7U2Bt5LBQfV7cccdwMfsuanNTnGO2Si+vV3VcN9v6jf0MD4yiDeazSCH7Emr2lF7MxA53Xv8A3dv3frk/svI47Elu9o4Xb7L4dO99fQjeuvoWGo6+0cPnS6ZohuAqSXTrQK7txYybRz6au79q5zXho4zy+zhNS+EZPv0rbfr5V68GW7i2iI3jaIrpSkbk6pDJGGaNOBttbdgC9sKUE++XLwrInlUmvcdPhvz54XTjqyN649Sd4t6m+ngEkdbjLCnIsU8iI350TlGgwQz5XCfSpP6RbRMnSIcnjFFmMZgm2jUrpWl9GwSMFKfvbiDuHYce/tly8Mm8e/er270ubpXfau3nyRv5IHRevzltbPN5nlwzvCsZbTJGoBQbi5IbcOSSWqm4BIzY1OjwpYcWOrlFSbqTbu+3Sn0VK+OXRCk+WyZD41jeOBo4ZZGneWNEQxk74g5b1b9hU7TTA1XOUS8KnCc4zkkoJNt30lVcVd88qrJ39DHSeMfNk0SxQOU1SysSzKGj8tlVwRfNE80e3a/acnhns4ZnOauFedPcrX1/5oKd1Xci6XxK5l0f7U+VI2uEu5EBIhJC9roLR5B5HfLp6GCx5vd95ezqm3+Lr5dft2IUuV8zdov6QdPJHM4RwIoPtG0GNmaKyLpHOxuBatRG4X71hl8FzwnGNr3pbe6SfzStequwsiZ0HROpDURCUKAp7U6OCOOQyEj6flnO1OB4Mmxvn4NfZpGadqyflBIwBgDAGAMAYAwBgGjXaRJo3ikUMjqVZT7giiMzxZJYpqcHTXKIavgqND4XRJIneaefyARCsrKVjsbbG1FLtt43OWI/HnNzL4hKcJRjGMd34mk7ffu3SvmlSIUCJ1DwoBo49PBuZoZPNiZpfLZX3O24OsbC/WRRQgg0fnLcXiLeplmy8KSppRtNUlVOS8l/EmQ4cUiN0fwXtQNNK6TDUyaoGJ920uvllC0qHf6O7UDfast1HiqcmscU47VDlV0d3UXxz2tqutkRxll07wlDEIgrykRRSwJuK/ckKsbpRZG0AH4733zWy+JZcrk2l7zUn16pP173z9qMlBIwTwXptuxvMdfsq6MhiOY1JIPAB32e44+mZPxTPe5Unvc/m/n09PuRsX8jOTwuGEO/Val3hffHIxh3C0MZU1EFIKk8kbrNhhmK8Q2ue3HFKSpr3q63f4r6+teg2epol8FRNpk0hnn+zoNuw+Sd63YDExEiuwKlWr3vnM4+K5I55ahQjvfN+9w67e93607XoNiqi46v0lNREInLBQ8bjaRdoyuo5B4tReamn1MsE3OPWmvqqf5mTVqiDL4WhbdbSerVJrDyv9omwBfu/c9Asd+/OXx8QyquFxBw+Tv168/7EbEYT+EoWR03yqW1P2sMClrLYI2hkKleOzA/4ZMfEskZKVJ1HZXPMfWnd+qaI2IaDwpFE8TCWVjFNNOgcp96ZWWQGkBK+oke9nuRxjL4jkyRlHalujGLq+kWq79eEvL0JUK5Gl8JRR/ZvLkmU6ZpCjWlssjbpEe1oqTQ4AIrgjvjJ4lkye03RT31fXjaqTXPVfNeaIUEq9D3TeE4EMJuRvJOoKhitN55JkDenkc8VX1vIn4jlkpql723/wCnSufqFBGfTfDnkRmOPU6gRhdkanyT5QsEbCYrNAUN5bjIza720988cbu315+PvVz14rklRriyR0DocelV1jLMZJDK7NsBZyACaRVQcAdgP1yvVauepknJVSpJXwl8W39WIxotM1TIYAwBgDAGAMAYAwBgDAKvxQxGj1JBIIhlII7g7GyvN/6cvgzc8OSerxJ/5o/mjiodDL9lmm2SRwnQMGDy7vNkKg+YFDMFFA8mjz275pqMtjl0W3z6vzPRSz4v1mGK1KftVVRrbG/w3Sv7r16Fr1Lr0kECeS6Ex6eORozC78V+9IHCxggcCieCe2WzyuEVt7LpX8zS0+gx6jNL2qfvTaUtyX0i026780WUfVJ5tVLDCY41hWJmLozlzIC1LTrQA4vnnLN8pTcY8VX3NR6XBg00MuVOTm5JU0q2uueHb9OOCFB4j1EmoYRx7ok1J07KI3JCig0plvaCCb21298wWablwuLrp97Nifh2nx4E5yqThvT3KrfSO2r9LvqeQ+JNR5etmYRGPTSzRhQG3PsrZZugOeTXN+1clmnUpdk2JeG6ffgwxb3ZIxbdqlfWlXPp/O+N+h6trGjm/ZCRxEHiby3jVnN3HTMS1cEEEWD7ZMcmRp8duOKK82k0cckPe2pyqS3KTS8+FxfPFOif4X6oZ0be4aRCA6mJomjJAIVkZm/UcfpmeGe5cvn4UaviOlWCa2xqL6PcpJ89U0l9DnPGnU284mNpQ2kCOqoshWSQsrujsikACID7xH9plGom93Hb8/8Ag6/hOmj7FKaVZbTbatRppNJtPmXl5FlPqfN1sEkTD16OVkYiwLMZUkWL/Cxlje7ImvJmnDH7LR5IZF0yRTXwTvki9J61qfsujBdGm1LECRkNIoBY7gG9bccfdHPbjnGGSeyPPLL9TotN+s52otQxron1d1w64Xn1L3w51KSXzkl2b4ZTGWQEK4oENRJ2mjyLPOXYpuVp9mczX6bHi9nPHdTjdPquzV8X04dIuMtNAYAwBgDAGAMAYAwBgDAGAMA1arTrIjI4tHBVh8giiOPpkNJqmZ48ksc1OLprlfFGqXRReSYWUeTs8vaSQNlbau77cZDjHbt7Gcc2X23tU/eu79etkPWeHdLJ/aRA+gRfeYAqPuqQDTEexPI9swlhg+q9DYxeI6rH+CXfd0XXu+nF9+z7ns/QNOSrshBjUKGEkinYOwZgwLj/AGryXih18iIa/UJOMXxJ3VJq33Srh/CgvSNNI41CgEttbcjsFevusQrbX/Eg49nBvcg9XqccPYSfCtU0rXmlatfKiTB0yJFkVYxtlZnkB5Ds3Dkg/I9u2ZKEUmq69SmeqyzlCTlzFJRfSkunTyI+m8PwIrIiMFYbSPMkNDuAtt6Bf8NZisUEqX5l2TxDPkkpSatc/hX345+dknp3TY4AwjWtxtiWZmY9rZmJY8fJzKMFHoU59TkztPI+nThJL4JUke6WKJTIibdxYvIt2bf3YE2LA4+g44GEoq0iMksslGU7qqi/ReXw/PqadH0WCIoY46MasicsdqsdxXk9ryI44xql0LMutz5VJTle5pvhctKkzUvhzTCPyhF+z3+YBuf0N/Ehu4/7tdz85j7GFba4/v6Gb8R1Lye0cveqm6XK8nx73zsmdP0EcKbIlCrZJ7kknuzE2WJ+SSczjBRVIoz6jJnlvyO3/LyS6JeiJOZFIwBgDAGAMAYAwBgDAGAMAYAwCH1fQLPBJC3aRSt/BI4P4g0fyzGcFOLiy/S55afNHLHrF3/t8zlfDvUjqDCJeDokYz3zUw3RJfydiyN/eGauKe+r/h6/Hp/U7ev0y0yyPH/8rWz/AE8Sf3cV8medM61LJKULyvFLpXlUyrACaIAZRFyFIPZ+ePxxDJJyrs1fNfy/mTqNFix4t6ilKM1F7XJrvw93VquseDDpWqm8vpsEc3lLLp3LHarG1WOtu7seT8jvxkQlKoRTq0ZanFh36rNkhucZquWurd3Xb+7PdJ1+WTTwgyyGZjMA0CwDzVjJHmEy+hV7XXJ9smOWTgueeelc135IyaDFj1E2oLYtvEnL3XJfh93lv49O5np+samf+r1WYRnURStIwRW5UJRUHse/057HthZJy2U6tOzHJo9Ng/WXKG7ZKKira6t8Ou339Ue9T69IuoTypJWQamPTyBlhEVnaHUf9qW5u+1/TJnlakqfdLtX9SNPoMcsEvaRSeyU1Tlu4um/4K7V1+ZvTVahk1o0+3zF1W1aEakrtiLUSNrPV0Xv+WTum1Pb1v+n98lbxaeM9O817XC31au5VfNpX1UaNY667ppkjlkUyTvDJJKkfmIVBJSgvl7iRtBo/rke1bUUn1dN9/wChn+owhPLPJBPbFSjFN7XdK+XupdWrX0Lbwt1CST7QkjiTyZmiEgAG4AKfUBxuF0aAH0y3DNytPmnRo+I6fHi9nOC274qTj5del806tXfxLzLjmjAGAMAYAwBgDAGAMAhnqkIk8rzE8ywCt8gnkA/BI5o4BMwDzcLq+e9YB7gGrV6lY0aSQ7URSzMfZQLJ/TANgOAV8Gp0yyvEhiWVmt1XaGLEbrYDknbzz7ZCil0RZPLOaSlJuuFz0Xp5GvS9O0iyFI4YVkjG4hY1BUSblvgfvBSPwGYrHBdEi6et1M01LJJ3XVvt0+j5MdZ4dhkeJmRCkSOgiKKUIbb7VQraKzGWGLavt2LcXiObHCai3cmnut3xff1vkmSdLhYIrQxlY/uAopCf7Ir0/lmbhF0q6GvHVZ4uUlNpy68vn4+Zqi02njNLHGnkgsNqAeWGvcVocXRuvjChFdEJ6nNO9027q7b5rpfnXYSdI08hLtp4mZ63Fo13NVVusX7Dv8ZDxwfLSMoazUQSjHJJJdFb4+Btm6ZC6srQxsrtuYFFIZv4iK5PHfJcIvhoxjqc0GpRm00qXL4XkvT0B6XCY/JMMflf+z2Lt+fu1XfnGyNba4C1WZZPa73u87d/U1Q6rTwsNOjRRsKqJaFbrr0jtZvJSSVIryZJ5Jbptt+b5ZYZJgaU1SGRoww3qqsy/CsWCn8yrfpgG7AMI5QxYD900eD3oHv2PB9sAzwBgDAGAMAYBQ9O0M8JmjCqVllkkWUNyokNncpHJU8CjRAHbAKvp/hucRxJIzcSRNL+1JVwqOrlaVW9RKk7iS3v9QMD4a1AjIGwynRPpw+82r25Q3VkUwF9xWAStf4el8z9kQF2whGMjgwssjPMwHO8uG+eao8YBn4x6LNqNwjCOraeaIB3ZQkj7dslAENwCPp+BOAbdB0eZNW8rsxUsSpDithRF8tlK3wy2KNc33JBAxPSpxqNU6GhMRsYSEBD5KR7mSuSGW+/asAr9J4f1KAsEjRv9T9IlY7vJd2ltiv7wb6379zgEnpnRNQjxNMFlAM1r5jVGzTtIrrY9foIXmiNtDgnAIqdB1h8wtsAfyGZEkZUcpI7SrwtqHRl5Nk7aY12Am6vos7OzKFEf+rfsd5orGZjInAoAhlPw22jxgER/DWpKUX9QjcJ+0ekYzeZGL99kdKGPxgFp4q6TLOY/LZggEgZVcI1sAEkUlWG5SDXxusdqIGmLokw1SzbuPtDOfW39idN5YXbW2/Opq+gPsBgG9unTDWyTKLR1iXiSq2+YGLJVPW4Ec+2AV+n6DOIYFdFZo2BnHmt/rXokXeSRd7yH2t/+IwDXH4c1IUbnVz5ekVxvb9p5TzNKhYiyKdaJ+9VNVnAK/rHS9Ske2mkZo5VjVTMfJZ5SyBWVCpqNlS2K0E/hvALPrfQ9VIk6RlP2kkrKxYhkuONYipo7aYNdcjiiOcAsfEenmZNO0JKzCQLxZAV1ZJC1cUoO8E8Wij3ogXenhCKqL2UBRfPAFDn3wDZgDAGAMAYAwDh06q/m0moZp/tpj8jcpuDfT2lWoWO23cfdHzRA26TxXPJDLIEhVl2UrPGGUl2WRGUyi3VRxuMe5rHFWQNx8W/tdMqsjLKIS1psP7XdtZd0l8kfdCt8buRgG3Q9b1Eg0xqEHUM/wC6/oVAT/F6mNfQC/euQKzV+J5ZIpACqkxtJ+zLB9OVmSMRyG/vMCfZfuMKPfAN8niCSEyDegBl1R8yYsVHliMrEPUKLbiRzwEbg4BZdX6lNs0TxrteWVN0btt4MMrlGbaSKIHt3XAKqPxRJCjGUpZfW/eYkBom/ZxKfTuHcdrIGASj4h1DShEEIBkji9Qcm3g87dww4B9vcHutWQNUPjFidKD5YMqwmRaqvNLKCrGQEix2Ct9SLGAeL4rnCF2SLmPetbqT9sISzknlQp3mqoKRfvgF70LqTTJIW2nZI0YeO9kgAB3KCTQslTyeVPOAchD1+YaZi85Dv02KSK6Bec+cGKcep7MfAvuvHOATE680evkEsx8tHltAwalWBJPUlWig7iJATZ9PuMAj6jrWpjgnWZnjlJgmQuVXajyxJNGGF0iEkbiLAcYBO6n1SUxRjSs0joDM5idZQdrUsLOQPS9MLAsbKwDrdFqlljSSM2jqHU/KkAg/ocA3YAwBgDAGAMAYBXDqnNFa9bKeeyrfr7fIqvx+MA2HqCj91geSRQsABSSee1MP/XAA1y82p7sD27K20see1/ngEieQLXFkmgBVk8n347An8sAj6HXB9or1bQx+ASFavnswwDGLXd9y/vEACrNPsHvXf8K/ngGR6glXR+7v9voe13fOAenXiiQrWoYnt6aLDnn5U9r7YB6+tUEiiSK4FGyTXzxz81gGA6ilbqIHfke20sD+mAZLrlJHpb29hxZZR7/xL7X7HtgHkGvVgp2sNwB9uNwJAPPv/mMA86kFKBXQMjEBg3Ye4ur9/wAsA2MBH5aIi7RSqo42qKHpAFAKP+XxgCXVqJFTi278jjgkce/bANDdR+VHG6zTcBdpJIqx94d/bn4sDfPqNrUFH7pPtwW2ivn3P/rgGmPXk7QFFsFK88UwdhfHBpP54BM08u9VYdmAP6i8A2YAwBgDAGAMA1fZ1u9ov5r6k/4sf1OAeLpUAoKK5H5GgR+gA/IYAOlT+EdyfzJBP8wD+POAZyRBhTC/fAImsmjgTftPFCkHJAHND3pQT80uAa21kQdlIHpBYtXF8OR27+oNgGOonhWPzdoK2qfw0Swjo7qqrF37D6DAMjqoLpqBJ213vcEY3XFXIOTxbD5wDIaiDl+B95r2tRC0zMDXqF82PnAPH1MAFEDaCUJIpRtV9wsijSqwNXVUcA8TXQ+m+GJqiGsbWWt1i1ouvfj1D8cAznKRsgKcH0hhXpoOe3egAefa/wAcA1HXIygtGeGjFGrAcqEbv2s8j5B78WBI3qZtpT1Bdwa/a65rtZ7X3o/GASfKHArt2+ncf4HAMPsiVW0fP4+xs+/HHOAenTqSDtHBv87v/Hn8QMA8+ypyNo55/wAf07n9T84BtAwD3AGAMAYAwDxjQ5yGwcV1zV61ZXbR6qGdeD5B8vcl9gOxYcE8kH8c08ssqdwafoD3pPjm4tQdVH5c2nFsnI33wAA3IO4gV/3hzziGq9171TQIXhqaaS9frtU8cQPojDlIz37jjcAeB3LV7++OGUpfvcjpdkDruhddh1as0DFlVtpJVl578WOc28eWORXEE3U6RJK8xQwWyAwsWeLo8XVj8zlgNC9IiC7aNf7TX91UHN3e1Rz9L74BsOgQps9Vbg92b3Bg13+I/D27YBoi6Su4ux3Pu3A9qG2Na97sRqSfke2AZSdJjK7Du20QAGIpSKKij936fT4wDKTpcbAhgSpLNtJNWwcPX4h2/XAH9WR3ZBJ5skmzZjPP/wANfyGAbX0amTzPVu27as1XJqu3vz80PgYBhF05FXbRItDyST6CpQX8DaP53dnANkGlCszAtbmzZJF8C/0AGAb8AYAwBgDAGAMAYAwBgFB4oTWNS6VYGjKsJBNfN0AoHxRP6ZRm9p/BXrYPmnUZYVJhn0WnShRfTONydwGHqKk37NybH0zmznFPbOK+KBUtLv2K7D7xBkay6qNu6+ey1uC1zZrnvW3fHYgsZOqTauWo4vOjSlhhcnagFBCygjcdoN2fc3Y4yxzlklwrS6Ik+ieGZ+oBlTVaeJIqNNHtBXjgbQ5FZv4Xl6TSQJ3UfF+jhZlk1ChlNFQGYg/FKDlks+OLqTN/B4Xq88VLHjbT79vuRovHWiO39sQGFqWRwCLZf4eOVPes3MGnyZ8ftMatGcvCNXFtbOnXlFsvWITE0yyK0S3bqbArv2zF4ZqWxrnyNJ6fKsixuL3PsVUPjfRu6xpIzMzBRUb9yaHcD9c2H4fqIxcpR4RuT8K1UIOco0l6o2SeNtADR1Ud/Qkj9QKyI+H6qStQZyvaw8y30GvjmXfFIki/KMCPw47HNaeOWN1NUzNSUuhKzEkZDBGn1qIaY0fwP+WaOp8R0+nltyypmSi30NR6rH8n9Dmo/HtEv4n9GZezkewdSR2Ci7Pzlmm8X0+oyrHC7+BDg0rZNzrGAwBgDAGAMAYAwBgHPeNNEskIMkzRQIS0wXu6UfT+Javx5HvmvqI3G26QPnPU9LGIHdOnPHCLqWSQq1GqIDWCbHFXx275z5RW21DjzsHHTwujUyspq6YEcHkGj8jKXadMxO48OeD9NqAqnXKzsoby0AsGhdFjTAc9hmzj08J/xGSO+6H4afSyApqpXhAIMUlMLrgqeNtfFZu4sDxviTaB8p/pK0+zqM3w21v1Vb/nec7VqsrPpP6PZN+hgvK19yLOn+q6U/IkH6SP/wA89j+jcv8ADNepi3/isy9Y/kfUvBWg3dLCMP7US3/eLKP5AZTrstatyXavseP8UzNa9yXZr7HA+A9OW18AI7FmP5Kx/wAc7XiU600mu56PxbIlo5Pzr70WX9HPToZdZrUliSRRuoOoNftGHF9s1/FMuTHgxSjJr4fBHznDGLlJEfos32LrTQwkiFpfKK2SCGAK/wC6x4PxfzmWdLU+HrJP8SXX5iPuZqXQ+h+MOrtBEBGakc8GroDljz+Q/PPEeI6mWHGtvVmepyuEaXVlFoeo6ldXHHNKx5Wx7epeB2HyM0MefPHUQhkldmtDJkWVRky/6z/afkP885XjyvWJeiR2sbqJKToy+7E/hWdDH+jmCrlNv7GHtWStP09ENgG/knOlpfCtNppb4LnzbMJTbKrqOukaYxxNVDnt3qznM12t1GTVew08qpc/Lqb+DDjji9pkXUz8N6tn3h2LVRF/nlngWqyZ96yO2qMddhjjrai9z0RoDAGAMAYAwBgETqfTknTy5RuS1Yj52kMAfpYzCcFJUwcj1QLLr28+hpNFGrEH7vmEAr9CaPb6D551MiTy3L8MV8rB856osmr1au/oknkAVTfpDKNg+e1ZoNyy5XGuS9Y/3Lkdn4b8IQ6nSwzRPJp504Yrz+0U0WKnsfwI75uY9PGcVJcMoO+6Sk6pWoZHcGgyAruXiiQezd7rjN3HuSqQPkn9L6VrgfmFD/xOP8s52uX7z5H0D9Fpf4OS8pP8kVmq/wCp6P8ACc//ADK/yOer/RpfuJfEsTvWZ/8Ax/I+x+EFrQ6b6xKf1F/55o6yV55v1Z4bxCW7U5H6s4DwPGB1WQfwmavyas7Wvf8Ag4/I9F4pK/Dof+P5FF4X8TDRT6mQoXLhgqigN28n1H2H4Xm5q9E9TixwTqqv6Hg4ZNjbJ/gDps2r1/2yQHYrtIz1QZze1F+aJv6AD5ynxHNj0+l/V4vl0q9PN/EywpynuZ0Hi7W7tX8rFtFHsT94/wAzX5Z8x8RzN6j/AE19TX1WW8vHYgz9UaXUpMwCnch47ekj5+mUT1DyZ1karlfmVvM55VNo7XrX9p/dH+ean6QP/F/JfzPQ4/wmcXVnsCl7ge//ADy/D49nc4Q2qrS+pDxLqW80m1Sx9gT+mesyzWOEpvsmymK3NJHHaTXMjM9As19/ryc8FptfLBlllq3L+bO/l0ynFQvoTfC71KR8r/gRnQ/R6daiUfNfka/iEf3afqdTnsjjjAGAMAYAwBgDAK/rPSI9TH5Uu7YWDEKa3VzRruMwnBTVMHy3r0e7rkCL/wC8Rn8kVCf5DOdiX+Lm/wC+huP/ANBI+q9O6esPmbLqSRpSPYFgN1fQkX+JOdGMEro0yo1XjSBNUukqQyl1Q8AKpaiCSTzwR2vK3ngp7O504eFZ56Z6rjbV9eTgP6Y/+tx/+CP/AK5M0td+NHp/0V/9vP8A1fyIniTQNFp9CGFAwE/3mYuw/H1DPYfo9UcLj34Gi1Ec2pzyT/i+yVfyPp/Q+opH0+GV2ARIVs/UKAR+Niq+c5ufFOWolBLls8lqMM56ueNLlyZxH9GqtJrZp64CMx+hdrH+DfpnW8UqGCGPvx9ju+NtY9Jjxd+PsjlvBPRU1uqMUhYKUd7UgEEFa7gj3zpeIamemwKcPNfkeGxxU5NM6PwXI2i6rJozIWjO5T8WF8xWr2NWD+OaGv26nRLUVT6/yZnjeye3sTuk9NOsmk9W27cmr7ngdx8/yz5lgwS1eWTTrv8Ac08eJ55vkx8RdF+zMi79+4E3Vdj+JxrNItM0k7sajD7Jrk6zUS7zG3syIf1zR8WanrMd9Gonewu8dl0NBH/CM9OvC9InaxqyveyN4gl2wt9aH/P+WU+NZNmjkvOkbGjjuzIp+ndFMiB9+0G+Kvtx85wtD4K9TiWVypPtRv59d7ObikYdLHl6kL8Fl/xrK/DV7DxFY/Vr8ydS/aabd8zrs9wcUYAwBgDAGAMAYAwD4/pgX67GxN1qJv5LIB/hnKwTvUzXr+RuTj+5R9gzqmmfM/6QvDuo+1xazSxmQjZuVQSQyG1JA5IIocfGaOpxS3qcEeq8E8QwLTT0meW1O6b6U+38yNp/C+q6hrPtOtj8mK1/Zk8lV7IB3A+Sa7mvpisE8s981SLJ+J6bw/Sfq+lluk75+Pf4+R9F6t0iLUR+XMtr7exU/KkdjnVw5p4ZboOmeXwajJgnvxumcg/9Gidl1MmwG9pAP+YF/Ws6K8Wkudis7C8fyJ7tkb8zqOj9Dj0sJjhB5skn7zGqsnNDNqJ557pnJ1eqyame+b+Hkj5X4X6d1DQTmQaGSRihjq+BZU3a2D93PRavLpdVjUXlS7/Y5UIzg7SL3ofhPVGWbXalQszLIUiUgne6lQTzQABoCyfmq55fieuh+qPTabnir8/7Zl7KfMn15Ok8EdMkhEplQoWKgA12F/H1P8s8p4Xp54lJzVEaTFKF7jHxx0+SXyjGjORuBr2vbWR4pgnk27FZGsxymltRjo4ZBHEGRgyoBRB9ia/lWea8Qw5/awag7SXbyOhpeMSUi0PUZf4P+Fs3/wBr699MX2bLPZx8zT1RZZYkGw3uJNCvoO/45nqlq9bpYXD3rd9vh1NjSThiyNtlt02HZEinuAL/AB7n+ed/Q4Xi08IPqlz8TUzS35JSKHU6OQaneqMV3g2PyvPN59HqF4g8sIutyd/Q6UM2P9X2N80dOM9cck9yQMAYAwBgDAMQ4urFgA170bo/yP6YBlgHxnw/JfWox8yTn/7n/wC85ekjeoyS9X+ZuZZfuYo+xah9qMw9gT+gzqGmcZ/W2sEKyRftFEbNM0kdFJBFG2xV9O4bixPcqV2/gBp0fU9e8g8zfCX2x15YaJHWWZXYEgMQwCEc8qfbg4BK65rdcuimZl8uUPpwpUr7yxrNTAPUe0mnK7gCSV9PIGyHqGs3lI13RrQViC0jpshbzVkbbExLuw2HaajJHuAB4nU9c8aHygsqM/nDayqGDjy6LV5kRi3EshY3s4PIwCLofEGudQTHHW4DeI3YAhC20ojMw3HbTewbkbuMAthrdasEjyRxiRTGVUlablfOVSHog87CxU2w3DjkCs6h1fWHUR/ZrYvDExhKjywGXUM8gfbYcMsagE0dw45sAResdd10KsQkryVFYSAmNDtHmAiiauzas47C1r1AWMGs15DmNhKVKrRjVSA0IkVxbKG9bKrCxwDVEVgG3Tdc1LAL5TCbaAR5UoXzFY+aqu6hP7P7pYhWNc96Aq/FXVtfENIEQ73J80IOyjUaVVNAMNxjYgruoBnIJ2jAK/qXiXqdSSwqqxiLewkTaIQIomd7cAuEkEilTyb/AO7gEseJOpGeSOODcm7ajSRsnJ5R77NFalbHP7RTfBwDtujvKY7nXa+5qHpvZZ2bgrMu7bV0a9+LoATsAYAwBgDAGAMAYB8Q6E5/r2H/AMSb9CJjnO0rXtJ+smbeRN416I+350TUPKwBWAe4ArAPKwDCDTogpFVRZNKABZ5Joe5OAJ4FdSrqrKwoqwBBHuCDwRgGYUdsA9rAGAKwBgHjKCKIsfBwAFwD3AGAMAYAwBgDAGAMA5c+EtFp5vtrblaIM5ZnO1RTbiR27E5hg0i31jVtv7ssllk40+heRdTjYA2Vu6WRWRjQs0rgMePgZsywTT6X8GmvqrRVaPIurQtGJFkUqwsc8ngGq73RHHfnEtPljNwcXa/v6eotGcXUYm+7KhIbYRuFh6vYR7NXt3yJYMkesX0vp28/h6i0eHqUQu5EoCybG0cgct2Bsjjvzj2GT/K/5/QWjDXdXhhdEkemk+76WP7yJZIBCjdIgs0LYZli02TLGUoLhdeV5N/PhN8eQbSN326Kr8xKvbe5fvcDb372Rx9cw9jk6bX9BaPE18Z/fA+/wxo+glXNHmgQee3vh4Zrt5evXlC0ef1lDYHmx2VZgNy/dU07d+wPBPtk+wy1e19l07vp9ewtGWo10aKrM3pdlVSASCXICci6BJAvtyMiOKcm0lyrb+XUWaZerwqszM9CA1ISG9J2q4Hb1Eqy1tu7AHOZx02WTgkvxdPXlr5cp9RaNqa6MyeWGBfbv28/dur/AJ9u+YPDNQ3tcXXzFgdQj/aetR5TBJCeArFUcAk8fddT+eT7HJ7vH4uV6q2vzTFozbVIHVN3qcMyj5C7dxvt+8P1zFY5OLlXC6/O/wCjJsx+3xUD5sdE7Qdy0T7gc9/pk+xyXW1/Qi0eya2NQS0iADuSwFfe+v8A3W/3T8YWKb4UX9P780LRnHOrEqrKWWrAIJF9rHtmLhJJNrhkmzMQMAYAwBgDAGAMAjdR0SzRPE9hXBU7TRF+4PsR3H4ZZhyyxTU49UQ1aor9V0DzGjaTUTMYzYHoCk8d1CV889+T2zYhrNikoQSv439bIcbI2h8Hwxig8jehks+WODHDD+6gFhIl5+p9qAty+J5cj6Jcp9+0pS7t95P7EKCRm/hWIurl5LVywHprkRAqRt5FxK1nkHsa4zFeIZFFxpcqu/r6/wDc15V68k7EZTeF4ygQSSoAnl2pUEruLG/TzZPOI+ITUtzinzfN9arzGwkt0GJmgdxvMEZjTcFI5MTbyK4cGJSCKqz9KqWsyKM4x43O3X/lx8Ped2NqK6PwXAI/L3yEbPLBOy1Xy1iWvRVhR3PNk3xQGy/FMrnvpdb79d27z8+xGxCfwXAxkJaS5FmU8qa81tSxK2vpI+0yAH4NG+bR8UzRUVS42+f8KgueeU9kb9elDYjdqfCkT365FsOPSVFbmiex6eNrRKR7d7vK4eI5I1wn08+ya8+6k7+1E7ETm6QhijitgsbxuCKBtHEgB4qiRz9P1yhamSySyd2mvqqJrijTrPDsUgmDmT9s/mHa5UqwiWH0laNbVujYsn6VZj1uTHs2pe6q6Xa3OXN+r7VwQ4pmK+HkSQSxSSo9BSS7OGXdEXBVyRbLGE3CiAb7gYetlKDhNJr4Jc065XZN3Q290NT4fDGYieZBM6SOEKD1KsSUDs3UViAIvmz84hrHFQTgntTSu+7k/OuHLjjyG0zi6EFGnCyyKdPH5SkbPUpEYO60Iv0DtXvkS1bk8m6K992+vD56c+vext6FPJ4JArZPIWJO95SrMyldOrj7nJI06G+Dd80azcXirf4oKuyVpWnJrv23vz47dzHYTk8JRB2cySNua6Oyl51LACk7A6h+9nheeDdD8RyOKiklXx/7PX/sX3J2IldM6EsMpkEkrHYIwrlSAo21VKCPu/hycqzauWWGxxS5vjz59fUlRpltmoZDAGAMAYAwBgDAGAMAYAwBgDAGAMAYAwBgDAGAMAYAwBgDAGAMAY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385192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 descr="http://img178.imageshack.us/img178/1831/lienzogigantebajavm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0"/>
            <a:ext cx="392392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35696" y="548680"/>
            <a:ext cx="5648623" cy="1204306"/>
          </a:xfrm>
        </p:spPr>
        <p:txBody>
          <a:bodyPr/>
          <a:lstStyle/>
          <a:p>
            <a:pPr algn="ctr"/>
            <a:r>
              <a:rPr lang="es-CO" sz="4800" dirty="0" smtClean="0">
                <a:latin typeface="Algerian" pitchFamily="82" charset="0"/>
              </a:rPr>
              <a:t>Definición</a:t>
            </a:r>
            <a:endParaRPr lang="es-CO" sz="4800" dirty="0">
              <a:latin typeface="Algerian" pitchFamily="82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22325" y="2738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230384"/>
              </p:ext>
            </p:extLst>
          </p:nvPr>
        </p:nvGraphicFramePr>
        <p:xfrm>
          <a:off x="1979712" y="2989985"/>
          <a:ext cx="5472608" cy="2743200"/>
        </p:xfrm>
        <a:graphic>
          <a:graphicData uri="http://schemas.openxmlformats.org/drawingml/2006/table">
            <a:tbl>
              <a:tblPr/>
              <a:tblGrid>
                <a:gridCol w="5472608"/>
              </a:tblGrid>
              <a:tr h="19490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</a:rPr>
                        <a:t>Son formas de  publicidad exterior visual que tienen como finalidad anunciar de manera eventual o temporal una actividad o evento, o la promoción de comportamientos </a:t>
                      </a:r>
                      <a:r>
                        <a:rPr lang="en-US" sz="2400" dirty="0" smtClean="0">
                          <a:effectLst/>
                          <a:latin typeface="Arial"/>
                        </a:rPr>
                        <a:t>cívicos.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822325" y="2738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http://www.clickche.es/blog/wp-content/uploads/2013/09/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59832" cy="25649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827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764704"/>
            <a:ext cx="7520940" cy="980688"/>
          </a:xfrm>
        </p:spPr>
        <p:txBody>
          <a:bodyPr>
            <a:normAutofit fontScale="90000"/>
          </a:bodyPr>
          <a:lstStyle/>
          <a:p>
            <a:pPr algn="ctr"/>
            <a:r>
              <a:rPr lang="es-CO" smtClean="0">
                <a:latin typeface="Algerian" pitchFamily="82" charset="0"/>
              </a:rPr>
              <a:t>Elementos del </a:t>
            </a:r>
            <a:r>
              <a:rPr lang="es-CO" dirty="0" smtClean="0">
                <a:latin typeface="Algerian" pitchFamily="82" charset="0"/>
              </a:rPr>
              <a:t>PENDÓN PUBLICITARIO</a:t>
            </a:r>
            <a:endParaRPr lang="es-CO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564904"/>
            <a:ext cx="7520940" cy="357984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CO" sz="2400" dirty="0" smtClean="0"/>
              <a:t>Texto el cual depende del tipo de información que se desea ofrecer.</a:t>
            </a:r>
          </a:p>
          <a:p>
            <a:pPr>
              <a:buFont typeface="Wingdings" pitchFamily="2" charset="2"/>
              <a:buChar char="v"/>
            </a:pPr>
            <a:r>
              <a:rPr lang="es-CO" sz="2400" dirty="0" smtClean="0"/>
              <a:t>Logotipo si lo hay</a:t>
            </a:r>
          </a:p>
          <a:p>
            <a:pPr>
              <a:buFont typeface="Wingdings" pitchFamily="2" charset="2"/>
              <a:buChar char="v"/>
            </a:pPr>
            <a:r>
              <a:rPr lang="es-CO" sz="2400" dirty="0" smtClean="0"/>
              <a:t>Imágenes que respalden la publicidad y atraigan la atención de  las personas.</a:t>
            </a:r>
          </a:p>
          <a:p>
            <a:pPr>
              <a:buFont typeface="Wingdings" pitchFamily="2" charset="2"/>
              <a:buChar char="v"/>
            </a:pPr>
            <a:endParaRPr lang="es-CO" sz="2400" dirty="0" smtClean="0"/>
          </a:p>
          <a:p>
            <a:pPr>
              <a:buFont typeface="Wingdings" pitchFamily="2" charset="2"/>
              <a:buChar char="v"/>
            </a:pPr>
            <a:endParaRPr lang="es-CO" sz="2000" dirty="0" smtClean="0"/>
          </a:p>
        </p:txBody>
      </p:sp>
      <p:pic>
        <p:nvPicPr>
          <p:cNvPr id="9218" name="Picture 2" descr="http://3.bp.blogspot.com/-OW4XPUH_1Rg/USO3tg-Hw-I/AAAAAAAACnc/dojnghLNEnY/s760/28514_390668310977_518400977_4144557_207614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221089"/>
            <a:ext cx="1835696" cy="2636912"/>
          </a:xfrm>
          <a:prstGeom prst="rect">
            <a:avLst/>
          </a:prstGeom>
          <a:noFill/>
        </p:spPr>
      </p:pic>
      <p:pic>
        <p:nvPicPr>
          <p:cNvPr id="9220" name="Picture 4" descr="http://cdn.slidesharecdn.com/ss_thumbnails/analisismercadologicoproducto-110401173141-phpapp01-thumbnail-4.jpg?cb=13016987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653136"/>
            <a:ext cx="1979712" cy="22048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451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02.olx-st.com/ui/12/07/63/1344977224_428530463_1-Fotos-de--Pendones-full-color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424936" cy="6597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cdn1.anunico-st.com/foto/2010/05/pendones_publicitarios_economicos_en_concepcion-4be214d6af536ca1ba264933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9248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1.gstatic.com/images?q=tbn:ANd9GcTjFkOZ7JUyqDzRhS1XkKTlOFVI9VJIwvcEs27GX7PfSd4BlyY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4896544" cy="4392191"/>
          </a:xfrm>
          <a:prstGeom prst="rect">
            <a:avLst/>
          </a:prstGeom>
          <a:noFill/>
        </p:spPr>
      </p:pic>
      <p:pic>
        <p:nvPicPr>
          <p:cNvPr id="16388" name="Picture 4" descr="http://www.xn--peamercado-u9a.cl/inc/img/galeria/714-c6ca48e14-09_28_2010_123240-portapendoncru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0"/>
            <a:ext cx="406717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g.segundamano.mx/images/98/9870294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3779912" cy="5832648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619672" y="6309320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50 x 35 CM</a:t>
            </a:r>
            <a:endParaRPr lang="es-CO" b="1" dirty="0"/>
          </a:p>
        </p:txBody>
      </p:sp>
      <p:pic>
        <p:nvPicPr>
          <p:cNvPr id="17412" name="Picture 4" descr="http://2.bp.blogspot.com/_4X9SiLYYcYM/TSIao80iexI/AAAAAAAAARI/xQ7a-fxxEc8/s400/PENDON%2BALO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60648"/>
            <a:ext cx="4608512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:\diseño exposicion\pendones\pendones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72" y="207399"/>
            <a:ext cx="3776233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067945" y="1844824"/>
            <a:ext cx="5076056" cy="1204306"/>
          </a:xfrm>
        </p:spPr>
        <p:txBody>
          <a:bodyPr/>
          <a:lstStyle/>
          <a:p>
            <a:r>
              <a:rPr lang="es-CO" sz="4800" dirty="0" smtClean="0">
                <a:latin typeface="Algerian" pitchFamily="82" charset="0"/>
              </a:rPr>
              <a:t>MEDIDAS</a:t>
            </a:r>
            <a:endParaRPr lang="es-CO" sz="4800" dirty="0">
              <a:latin typeface="Algerian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0" y="3428999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latin typeface="Arial" pitchFamily="34" charset="0"/>
                <a:cs typeface="Arial" pitchFamily="34" charset="0"/>
              </a:rPr>
              <a:t>Medidas estándar para los  pendones:</a:t>
            </a:r>
          </a:p>
          <a:p>
            <a:pPr algn="ctr"/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O" dirty="0">
                <a:latin typeface="Arial" pitchFamily="34" charset="0"/>
                <a:cs typeface="Arial" pitchFamily="34" charset="0"/>
              </a:rPr>
              <a:t>2,00x1,00 metros</a:t>
            </a:r>
          </a:p>
          <a:p>
            <a:pPr algn="ctr"/>
            <a:r>
              <a:rPr lang="es-CO" dirty="0">
                <a:latin typeface="Arial" pitchFamily="34" charset="0"/>
                <a:cs typeface="Arial" pitchFamily="34" charset="0"/>
              </a:rPr>
              <a:t>1,80x 1,00 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metros</a:t>
            </a:r>
          </a:p>
          <a:p>
            <a:pPr algn="ctr"/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O" dirty="0">
                <a:latin typeface="Arial" pitchFamily="34" charset="0"/>
                <a:cs typeface="Arial" pitchFamily="34" charset="0"/>
              </a:rPr>
              <a:t>Algunos de los tamaños mas utilizados son de</a:t>
            </a:r>
          </a:p>
          <a:p>
            <a:pPr algn="ctr"/>
            <a:r>
              <a:rPr lang="es-CO" dirty="0">
                <a:latin typeface="Arial" pitchFamily="34" charset="0"/>
                <a:cs typeface="Arial" pitchFamily="34" charset="0"/>
              </a:rPr>
              <a:t>100x70 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cm.</a:t>
            </a:r>
            <a:r>
              <a:rPr lang="es-CO" dirty="0">
                <a:latin typeface="Arial" pitchFamily="34" charset="0"/>
                <a:cs typeface="Arial" pitchFamily="34" charset="0"/>
              </a:rPr>
              <a:t/>
            </a:r>
            <a:br>
              <a:rPr lang="es-CO" dirty="0">
                <a:latin typeface="Arial" pitchFamily="34" charset="0"/>
                <a:cs typeface="Arial" pitchFamily="34" charset="0"/>
              </a:rPr>
            </a:br>
            <a:r>
              <a:rPr lang="es-CO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80x60 </a:t>
            </a:r>
            <a:r>
              <a:rPr lang="es-CO" dirty="0">
                <a:latin typeface="Arial" pitchFamily="34" charset="0"/>
                <a:cs typeface="Arial" pitchFamily="34" charset="0"/>
              </a:rPr>
              <a:t/>
            </a:r>
            <a:br>
              <a:rPr lang="es-CO" dirty="0">
                <a:latin typeface="Arial" pitchFamily="34" charset="0"/>
                <a:cs typeface="Arial" pitchFamily="34" charset="0"/>
              </a:rPr>
            </a:br>
            <a:r>
              <a:rPr lang="es-CO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50x35 </a:t>
            </a:r>
            <a:r>
              <a:rPr lang="es-CO" dirty="0">
                <a:latin typeface="Arial" pitchFamily="34" charset="0"/>
                <a:cs typeface="Arial" pitchFamily="34" charset="0"/>
              </a:rPr>
              <a:t/>
            </a:r>
            <a:br>
              <a:rPr lang="es-CO" dirty="0">
                <a:latin typeface="Arial" pitchFamily="34" charset="0"/>
                <a:cs typeface="Arial" pitchFamily="34" charset="0"/>
              </a:rPr>
            </a:br>
            <a:r>
              <a:rPr lang="es-CO" dirty="0">
                <a:latin typeface="Arial" pitchFamily="34" charset="0"/>
                <a:cs typeface="Arial" pitchFamily="34" charset="0"/>
              </a:rPr>
              <a:t>40x30 </a:t>
            </a:r>
            <a:br>
              <a:rPr lang="es-CO" dirty="0">
                <a:latin typeface="Arial" pitchFamily="34" charset="0"/>
                <a:cs typeface="Arial" pitchFamily="34" charset="0"/>
              </a:rPr>
            </a:br>
            <a:r>
              <a:rPr lang="es-CO" dirty="0">
                <a:latin typeface="Arial" pitchFamily="34" charset="0"/>
                <a:cs typeface="Arial" pitchFamily="34" charset="0"/>
              </a:rPr>
              <a:t>30x20</a:t>
            </a:r>
          </a:p>
          <a:p>
            <a:pPr algn="ctr"/>
            <a:endParaRPr lang="es-CO" dirty="0"/>
          </a:p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2764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210</Words>
  <Application>Microsoft Office PowerPoint</Application>
  <PresentationFormat>Presentación en pantalla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PENDÓN PUBLICITARIO</vt:lpstr>
      <vt:lpstr>Presentación de PowerPoint</vt:lpstr>
      <vt:lpstr>Definición</vt:lpstr>
      <vt:lpstr>Elementos del PENDÓN PUBLICITARIO</vt:lpstr>
      <vt:lpstr>Presentación de PowerPoint</vt:lpstr>
      <vt:lpstr>Presentación de PowerPoint</vt:lpstr>
      <vt:lpstr>Presentación de PowerPoint</vt:lpstr>
      <vt:lpstr>Presentación de PowerPoint</vt:lpstr>
      <vt:lpstr>MEDIDAS</vt:lpstr>
      <vt:lpstr>MATERIALES Y RECURSOS</vt:lpstr>
      <vt:lpstr>Continua </vt:lpstr>
      <vt:lpstr>REPRODUCIR DIAPOSITIVA EN MOVIMIENTO SEGÚN EL TUTORIAL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PENDÓN PUBLICITARIO</dc:title>
  <dc:creator>WILSON ARRUBLA M</dc:creator>
  <cp:lastModifiedBy>ESTUDIANTE</cp:lastModifiedBy>
  <cp:revision>12</cp:revision>
  <dcterms:created xsi:type="dcterms:W3CDTF">2014-04-06T23:32:01Z</dcterms:created>
  <dcterms:modified xsi:type="dcterms:W3CDTF">2014-04-07T11:09:10Z</dcterms:modified>
</cp:coreProperties>
</file>