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AB770AD-8814-4AB4-A2A2-4D82FF6AF5B6}"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8C560E8-FFCB-4045-9CD1-DCD8830DBFED}" type="datetimeFigureOut">
              <a:rPr lang="es-CO" smtClean="0"/>
              <a:t>12/05/2014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CAB770AD-8814-4AB4-A2A2-4D82FF6AF5B6}" type="slidenum">
              <a:rPr lang="es-CO" smtClean="0"/>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C560E8-FFCB-4045-9CD1-DCD8830DBFED}" type="datetimeFigureOut">
              <a:rPr lang="es-CO" smtClean="0"/>
              <a:t>12/05/2014</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B770AD-8814-4AB4-A2A2-4D82FF6AF5B6}" type="slidenum">
              <a:rPr lang="es-CO" smtClean="0"/>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areatecnologia.com/herramientas/identificar-herramientas.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areatecnologia.com/electronica/componentes-electronicos-juego.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areatecnologia.com/JUEGOS%20TECNOLOGIA/JUEGO%20ELECTRO%20ART.ht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0" y="620688"/>
            <a:ext cx="9144000" cy="1470025"/>
          </a:xfrm>
        </p:spPr>
        <p:txBody>
          <a:bodyPr>
            <a:noAutofit/>
          </a:bodyPr>
          <a:lstStyle/>
          <a:p>
            <a:r>
              <a:rPr lang="es-CO" sz="7200" b="1" dirty="0" smtClean="0">
                <a:solidFill>
                  <a:schemeClr val="bg1"/>
                </a:solidFill>
              </a:rPr>
              <a:t>JUGANDO A APRENDER</a:t>
            </a:r>
            <a:endParaRPr lang="es-CO" sz="7200" b="1" dirty="0">
              <a:solidFill>
                <a:schemeClr val="bg1"/>
              </a:solidFill>
            </a:endParaRPr>
          </a:p>
        </p:txBody>
      </p:sp>
      <p:sp>
        <p:nvSpPr>
          <p:cNvPr id="3" name="2 Subtítulo"/>
          <p:cNvSpPr>
            <a:spLocks noGrp="1"/>
          </p:cNvSpPr>
          <p:nvPr>
            <p:ph type="subTitle" idx="1"/>
          </p:nvPr>
        </p:nvSpPr>
        <p:spPr>
          <a:xfrm>
            <a:off x="0" y="3068960"/>
            <a:ext cx="8964488" cy="3240360"/>
          </a:xfrm>
        </p:spPr>
        <p:txBody>
          <a:bodyPr>
            <a:noAutofit/>
          </a:bodyPr>
          <a:lstStyle/>
          <a:p>
            <a:r>
              <a:rPr lang="es-CO" sz="7200" b="1" dirty="0" smtClean="0">
                <a:solidFill>
                  <a:srgbClr val="00FF00"/>
                </a:solidFill>
              </a:rPr>
              <a:t>TECNOLOGÍA E INFORMATICA</a:t>
            </a:r>
            <a:endParaRPr lang="es-CO" sz="7200" b="1" dirty="0">
              <a:solidFill>
                <a:srgbClr val="00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60649"/>
            <a:ext cx="7772400" cy="1224136"/>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s-CO" dirty="0" smtClean="0"/>
              <a:t>IDENTIFICAR HERRAMIENTAS</a:t>
            </a:r>
            <a:endParaRPr lang="es-CO" dirty="0"/>
          </a:p>
        </p:txBody>
      </p:sp>
      <p:sp>
        <p:nvSpPr>
          <p:cNvPr id="3" name="2 Subtítulo"/>
          <p:cNvSpPr>
            <a:spLocks noGrp="1"/>
          </p:cNvSpPr>
          <p:nvPr>
            <p:ph type="subTitle" idx="1"/>
          </p:nvPr>
        </p:nvSpPr>
        <p:spPr>
          <a:xfrm>
            <a:off x="1259632" y="1484784"/>
            <a:ext cx="6400800" cy="1752600"/>
          </a:xfrm>
        </p:spPr>
        <p:txBody>
          <a:bodyPr/>
          <a:lstStyle/>
          <a:p>
            <a:r>
              <a:rPr lang="es-CO" dirty="0" smtClean="0">
                <a:hlinkClick r:id="rId2"/>
              </a:rPr>
              <a:t>http://www.areatecnologia.com/herramientas/identificar-herramientas.html</a:t>
            </a:r>
            <a:r>
              <a:rPr lang="es-CO" dirty="0" smtClean="0"/>
              <a:t> </a:t>
            </a:r>
            <a:endParaRPr lang="es-CO" dirty="0"/>
          </a:p>
        </p:txBody>
      </p:sp>
      <p:sp>
        <p:nvSpPr>
          <p:cNvPr id="4" name="3 CuadroTexto"/>
          <p:cNvSpPr txBox="1"/>
          <p:nvPr/>
        </p:nvSpPr>
        <p:spPr>
          <a:xfrm>
            <a:off x="0" y="3212976"/>
            <a:ext cx="914400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CO" sz="3200" dirty="0"/>
              <a:t>Tienes que fijarte bien en las imágenes de las diferentes herramientas que van apareciendo y </a:t>
            </a:r>
            <a:r>
              <a:rPr lang="es-CO" sz="3200" dirty="0" smtClean="0"/>
              <a:t>después </a:t>
            </a:r>
            <a:r>
              <a:rPr lang="es-CO" sz="3200" dirty="0"/>
              <a:t>pulsar en la opción que creas correcta de las que aparecen en la parte de abajo. Tienes 5 segundos para pulsar la repuesta correcta en cada herramienta. </a:t>
            </a:r>
            <a:r>
              <a:rPr lang="es-CO" sz="3200" dirty="0" smtClean="0"/>
              <a:t>El juego te marca la opción correcta.</a:t>
            </a:r>
            <a:endParaRPr lang="es-CO"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88640"/>
            <a:ext cx="7851648" cy="136815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s-CO" dirty="0" smtClean="0"/>
              <a:t>IDENTIFICAR COMPONENTES ELECTRÓNICOS</a:t>
            </a:r>
            <a:endParaRPr lang="es-CO" dirty="0"/>
          </a:p>
        </p:txBody>
      </p:sp>
      <p:sp>
        <p:nvSpPr>
          <p:cNvPr id="3" name="2 Subtítulo"/>
          <p:cNvSpPr>
            <a:spLocks noGrp="1"/>
          </p:cNvSpPr>
          <p:nvPr>
            <p:ph type="subTitle" idx="1"/>
          </p:nvPr>
        </p:nvSpPr>
        <p:spPr>
          <a:xfrm>
            <a:off x="611560" y="2132856"/>
            <a:ext cx="7854696" cy="1208576"/>
          </a:xfrm>
        </p:spPr>
        <p:txBody>
          <a:bodyPr/>
          <a:lstStyle/>
          <a:p>
            <a:r>
              <a:rPr lang="es-CO" dirty="0" smtClean="0">
                <a:hlinkClick r:id="rId2"/>
              </a:rPr>
              <a:t>http://www.areatecnologia.com/electronica/componentes-electronicos-juego.html</a:t>
            </a:r>
            <a:r>
              <a:rPr lang="es-CO" dirty="0" smtClean="0"/>
              <a:t> </a:t>
            </a:r>
            <a:endParaRPr lang="es-CO" dirty="0"/>
          </a:p>
        </p:txBody>
      </p:sp>
      <p:sp>
        <p:nvSpPr>
          <p:cNvPr id="4" name="3 CuadroTexto"/>
          <p:cNvSpPr txBox="1"/>
          <p:nvPr/>
        </p:nvSpPr>
        <p:spPr>
          <a:xfrm>
            <a:off x="0" y="3717032"/>
            <a:ext cx="9144000" cy="267765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es-CO" sz="2400" dirty="0"/>
              <a:t>Antes de hacer el juego puedes repasar en el enlace a la izquierda del juego en amarillo que pone </a:t>
            </a:r>
            <a:r>
              <a:rPr lang="es-CO" sz="2400" dirty="0" smtClean="0"/>
              <a:t>electrónica </a:t>
            </a:r>
            <a:r>
              <a:rPr lang="es-CO" sz="2400" dirty="0"/>
              <a:t>básica. Te vamos a mostrar una serie de componentes electrónicos con su imagen y una pequeña definición y tendrás que ser capaz de averiguar como se llama el componente. Un juego de aprendizaje de electrónica. Ojo </a:t>
            </a:r>
            <a:r>
              <a:rPr lang="es-CO" sz="2400" dirty="0" smtClean="0"/>
              <a:t>fíjate </a:t>
            </a:r>
            <a:r>
              <a:rPr lang="es-CO" sz="2400" dirty="0"/>
              <a:t>bien en la imagen por que si pinchas en la respuesta incorrecta restarás puntos y tendrás que conseguir la mayor puntuación posible.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32656"/>
            <a:ext cx="7851648" cy="761256"/>
          </a:xfrm>
        </p:spPr>
        <p:txBody>
          <a:bodyPr>
            <a:normAutofit fontScale="90000"/>
          </a:bodyPr>
          <a:lstStyle/>
          <a:p>
            <a:pPr algn="ctr"/>
            <a:r>
              <a:rPr lang="es-CO" dirty="0" smtClean="0"/>
              <a:t>JUEGO ELECTRO ART</a:t>
            </a:r>
            <a:endParaRPr lang="es-CO" dirty="0"/>
          </a:p>
        </p:txBody>
      </p:sp>
      <p:sp>
        <p:nvSpPr>
          <p:cNvPr id="3" name="2 Subtítulo"/>
          <p:cNvSpPr>
            <a:spLocks noGrp="1"/>
          </p:cNvSpPr>
          <p:nvPr>
            <p:ph type="subTitle" idx="1"/>
          </p:nvPr>
        </p:nvSpPr>
        <p:spPr>
          <a:xfrm>
            <a:off x="539552" y="1484784"/>
            <a:ext cx="7854696" cy="992552"/>
          </a:xfrm>
        </p:spPr>
        <p:txBody>
          <a:bodyPr/>
          <a:lstStyle/>
          <a:p>
            <a:r>
              <a:rPr lang="es-CO" dirty="0" smtClean="0">
                <a:hlinkClick r:id="rId2"/>
              </a:rPr>
              <a:t>http://www.areatecnologia.com/JUEGOS%20TECNOLOGIA/JUEGO%20ELECTRO%20ART.htm</a:t>
            </a:r>
            <a:r>
              <a:rPr lang="es-CO" dirty="0" smtClean="0"/>
              <a:t> </a:t>
            </a:r>
            <a:endParaRPr lang="es-CO" dirty="0"/>
          </a:p>
        </p:txBody>
      </p:sp>
      <p:sp>
        <p:nvSpPr>
          <p:cNvPr id="4" name="3 CuadroTexto"/>
          <p:cNvSpPr txBox="1"/>
          <p:nvPr/>
        </p:nvSpPr>
        <p:spPr>
          <a:xfrm>
            <a:off x="395536" y="2780928"/>
            <a:ext cx="8352928" cy="3539430"/>
          </a:xfrm>
          <a:prstGeom prst="rect">
            <a:avLst/>
          </a:prstGeom>
          <a:noFill/>
        </p:spPr>
        <p:txBody>
          <a:bodyPr wrap="square" rtlCol="0">
            <a:spAutoFit/>
          </a:bodyPr>
          <a:lstStyle/>
          <a:p>
            <a:pPr algn="just"/>
            <a:r>
              <a:rPr lang="es-CO" sz="2800" dirty="0"/>
              <a:t>Controlas un electrón y su movimiento por las pistas de un circuito. Existen diferentes componentes en el camino </a:t>
            </a:r>
            <a:r>
              <a:rPr lang="es-CO" sz="2800" dirty="0" smtClean="0"/>
              <a:t>lámparas, </a:t>
            </a:r>
            <a:r>
              <a:rPr lang="es-CO" sz="2800" dirty="0"/>
              <a:t>resistencias, transistores, diodos, etc. Tu misión es encender todo los puntos de luz y darles energía en tu recorrido por las pistas del circuito, pero ojo si atraviesas las resistencias y los espacios sin conexión harán que pierdas fuerza y puedes perder el electrón.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0"/>
            <a:ext cx="7851648" cy="1124744"/>
          </a:xfrm>
        </p:spPr>
        <p:style>
          <a:lnRef idx="2">
            <a:schemeClr val="dk1">
              <a:shade val="50000"/>
            </a:schemeClr>
          </a:lnRef>
          <a:fillRef idx="1">
            <a:schemeClr val="dk1"/>
          </a:fillRef>
          <a:effectRef idx="0">
            <a:schemeClr val="dk1"/>
          </a:effectRef>
          <a:fontRef idx="minor">
            <a:schemeClr val="lt1"/>
          </a:fontRef>
        </p:style>
        <p:txBody>
          <a:bodyPr/>
          <a:lstStyle/>
          <a:p>
            <a:r>
              <a:rPr lang="es-CO" dirty="0" smtClean="0"/>
              <a:t>JUEGO GRANOS AL CUBO</a:t>
            </a:r>
            <a:endParaRPr lang="es-CO" dirty="0"/>
          </a:p>
        </p:txBody>
      </p:sp>
      <p:sp>
        <p:nvSpPr>
          <p:cNvPr id="3" name="2 Subtítulo"/>
          <p:cNvSpPr>
            <a:spLocks noGrp="1"/>
          </p:cNvSpPr>
          <p:nvPr>
            <p:ph type="subTitle" idx="1"/>
          </p:nvPr>
        </p:nvSpPr>
        <p:spPr>
          <a:xfrm>
            <a:off x="539552" y="1772816"/>
            <a:ext cx="7854696" cy="1752600"/>
          </a:xfrm>
        </p:spPr>
        <p:txBody>
          <a:bodyPr/>
          <a:lstStyle/>
          <a:p>
            <a:r>
              <a:rPr lang="es-CO" dirty="0" smtClean="0"/>
              <a:t>http://www.areatecnologia.com/JUEGOS%20TECNOLOGIA/JUEGO%20GRANOS%20AL%20CUBO.htm</a:t>
            </a:r>
            <a:endParaRPr lang="es-CO" dirty="0"/>
          </a:p>
        </p:txBody>
      </p:sp>
      <p:sp>
        <p:nvSpPr>
          <p:cNvPr id="4" name="3 CuadroTexto"/>
          <p:cNvSpPr txBox="1"/>
          <p:nvPr/>
        </p:nvSpPr>
        <p:spPr>
          <a:xfrm>
            <a:off x="179512" y="3861048"/>
            <a:ext cx="8784976" cy="255454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s-CO" sz="3200" dirty="0"/>
              <a:t>Intenta meter todos los granos que te pidan en cada nivel al cubo utilizando los mecanismos que te proporciona el juego en cada nivel. Primero será mejor que practiques. Juego para aprender mecanismos y como funcionan.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0"/>
            <a:ext cx="8287072" cy="2507704"/>
          </a:xfrm>
        </p:spPr>
        <p:txBody>
          <a:bodyPr>
            <a:normAutofit fontScale="90000"/>
          </a:bodyPr>
          <a:lstStyle/>
          <a:p>
            <a:pPr algn="ctr"/>
            <a:r>
              <a:rPr lang="es-CO" dirty="0" smtClean="0"/>
              <a:t>UNA FORMA DIVERTIDA DE APRENDER LAS VISTAS DE UN OBJETO</a:t>
            </a:r>
            <a:endParaRPr lang="es-CO" dirty="0"/>
          </a:p>
        </p:txBody>
      </p:sp>
      <p:sp>
        <p:nvSpPr>
          <p:cNvPr id="3" name="2 Subtítulo"/>
          <p:cNvSpPr>
            <a:spLocks noGrp="1"/>
          </p:cNvSpPr>
          <p:nvPr>
            <p:ph type="subTitle" idx="1"/>
          </p:nvPr>
        </p:nvSpPr>
        <p:spPr>
          <a:xfrm>
            <a:off x="533400" y="3228536"/>
            <a:ext cx="7854696" cy="920544"/>
          </a:xfrm>
        </p:spPr>
        <p:txBody>
          <a:bodyPr/>
          <a:lstStyle/>
          <a:p>
            <a:r>
              <a:rPr lang="es-CO" dirty="0" smtClean="0"/>
              <a:t>http://ntic.educacion.es/w3/eos/MaterialesEducativos/mem2002/geometria_vistas/index2.htm</a:t>
            </a:r>
            <a:endParaRPr lang="es-CO" dirty="0"/>
          </a:p>
        </p:txBody>
      </p:sp>
      <p:sp>
        <p:nvSpPr>
          <p:cNvPr id="4" name="3 CuadroTexto"/>
          <p:cNvSpPr txBox="1"/>
          <p:nvPr/>
        </p:nvSpPr>
        <p:spPr>
          <a:xfrm>
            <a:off x="0" y="4725144"/>
            <a:ext cx="91440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CO" dirty="0" smtClean="0"/>
              <a:t>SIGUE LAS INSTRUCCIONES DEL JUEGO PARA DESCUBRIR LAS VISTAS DE CADA PIEZA</a:t>
            </a: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301</Words>
  <Application>Microsoft Office PowerPoint</Application>
  <PresentationFormat>Presentación en pantalla (4:3)</PresentationFormat>
  <Paragraphs>17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JUGANDO A APRENDER</vt:lpstr>
      <vt:lpstr>IDENTIFICAR HERRAMIENTAS</vt:lpstr>
      <vt:lpstr>IDENTIFICAR COMPONENTES ELECTRÓNICOS</vt:lpstr>
      <vt:lpstr>JUEGO ELECTRO ART</vt:lpstr>
      <vt:lpstr>JUEGO GRANOS AL CUBO</vt:lpstr>
      <vt:lpstr>UNA FORMA DIVERTIDA DE APRENDER LAS VISTAS DE UN OBJETO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JUGANDO A APRENDER</dc:title>
  <dc:creator>WILSON ARRUBLA M</dc:creator>
  <cp:lastModifiedBy>ESTUDIANTE</cp:lastModifiedBy>
  <cp:revision>3</cp:revision>
  <dcterms:created xsi:type="dcterms:W3CDTF">2014-05-09T19:59:49Z</dcterms:created>
  <dcterms:modified xsi:type="dcterms:W3CDTF">2014-05-12T11:16:01Z</dcterms:modified>
</cp:coreProperties>
</file>