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e.educacion.es/formacion/materiales/131/cd/modulo_9/creacin_de_vdeo_tareas_previas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55" y="374900"/>
            <a:ext cx="8856890" cy="213787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ACTIVIDADES CON EDICIÓN DE VIDEO TEMA No 2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70885"/>
            <a:ext cx="9144000" cy="388711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1. REALIZAR VIDEO CON UNA SUCESIÓN DE IMAGENES CON UN TEMA DE UN ÁREA ESPECÍFICA.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2.MONTAJE DE DOS VIDEOS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3. UN MONTAJE MIXTO DE IMAGEN Y VIDEO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4. FILMACIÓN DE VIDEO INSTITUCIONAL CON GUIÓN Y EDICIÓN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5. CREACIÓN DE VIDEO DEBE CUBRIR LAS SIGUIENTES FASES: </a:t>
            </a:r>
            <a:r>
              <a:rPr lang="en-US" sz="4000" dirty="0" smtClean="0">
                <a:solidFill>
                  <a:srgbClr val="FF0000"/>
                </a:solidFill>
                <a:hlinkClick r:id="rId3"/>
              </a:rPr>
              <a:t>http://www.ite.educacion.es/formacion/materiales/131/cd/modulo_9/creacin_de_vdeo_tareas_previas.html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62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ACTIVIDADES CON EDICIÓN DE VIDEO TEMA No 2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ESTUDIANTE</cp:lastModifiedBy>
  <cp:revision>28</cp:revision>
  <dcterms:created xsi:type="dcterms:W3CDTF">2013-08-21T19:17:07Z</dcterms:created>
  <dcterms:modified xsi:type="dcterms:W3CDTF">2014-05-27T11:09:17Z</dcterms:modified>
</cp:coreProperties>
</file>