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6" r:id="rId3"/>
    <p:sldId id="289" r:id="rId4"/>
    <p:sldId id="273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74" r:id="rId13"/>
    <p:sldId id="275" r:id="rId14"/>
    <p:sldId id="256" r:id="rId15"/>
    <p:sldId id="259" r:id="rId16"/>
    <p:sldId id="260" r:id="rId17"/>
    <p:sldId id="257" r:id="rId18"/>
    <p:sldId id="258" r:id="rId19"/>
    <p:sldId id="261" r:id="rId20"/>
    <p:sldId id="262" r:id="rId21"/>
    <p:sldId id="263" r:id="rId22"/>
    <p:sldId id="264" r:id="rId23"/>
    <p:sldId id="266" r:id="rId24"/>
    <p:sldId id="265" r:id="rId25"/>
    <p:sldId id="284" r:id="rId26"/>
    <p:sldId id="267" r:id="rId27"/>
    <p:sldId id="268" r:id="rId28"/>
    <p:sldId id="269" r:id="rId29"/>
    <p:sldId id="270" r:id="rId30"/>
    <p:sldId id="285" r:id="rId31"/>
    <p:sldId id="286" r:id="rId32"/>
    <p:sldId id="287" r:id="rId33"/>
    <p:sldId id="288" r:id="rId34"/>
    <p:sldId id="271" r:id="rId3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D1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E973-B25A-4559-A4D6-C53F3487C59F}" type="datetimeFigureOut">
              <a:rPr lang="es-CO" smtClean="0"/>
              <a:pPr/>
              <a:t>01/04/2014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5D1-27B5-4C95-93EF-9163C6A8B27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E973-B25A-4559-A4D6-C53F3487C59F}" type="datetimeFigureOut">
              <a:rPr lang="es-CO" smtClean="0"/>
              <a:pPr/>
              <a:t>01/04/2014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5D1-27B5-4C95-93EF-9163C6A8B27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E973-B25A-4559-A4D6-C53F3487C59F}" type="datetimeFigureOut">
              <a:rPr lang="es-CO" smtClean="0"/>
              <a:pPr/>
              <a:t>01/04/2014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5D1-27B5-4C95-93EF-9163C6A8B27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E973-B25A-4559-A4D6-C53F3487C59F}" type="datetimeFigureOut">
              <a:rPr lang="es-CO" smtClean="0"/>
              <a:pPr/>
              <a:t>01/04/2014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5D1-27B5-4C95-93EF-9163C6A8B27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E973-B25A-4559-A4D6-C53F3487C59F}" type="datetimeFigureOut">
              <a:rPr lang="es-CO" smtClean="0"/>
              <a:pPr/>
              <a:t>01/04/2014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5D1-27B5-4C95-93EF-9163C6A8B27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E973-B25A-4559-A4D6-C53F3487C59F}" type="datetimeFigureOut">
              <a:rPr lang="es-CO" smtClean="0"/>
              <a:pPr/>
              <a:t>01/04/2014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5D1-27B5-4C95-93EF-9163C6A8B27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E973-B25A-4559-A4D6-C53F3487C59F}" type="datetimeFigureOut">
              <a:rPr lang="es-CO" smtClean="0"/>
              <a:pPr/>
              <a:t>01/04/2014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5D1-27B5-4C95-93EF-9163C6A8B27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E973-B25A-4559-A4D6-C53F3487C59F}" type="datetimeFigureOut">
              <a:rPr lang="es-CO" smtClean="0"/>
              <a:pPr/>
              <a:t>01/04/2014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5D1-27B5-4C95-93EF-9163C6A8B27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E973-B25A-4559-A4D6-C53F3487C59F}" type="datetimeFigureOut">
              <a:rPr lang="es-CO" smtClean="0"/>
              <a:pPr/>
              <a:t>01/04/2014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5D1-27B5-4C95-93EF-9163C6A8B27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E973-B25A-4559-A4D6-C53F3487C59F}" type="datetimeFigureOut">
              <a:rPr lang="es-CO" smtClean="0"/>
              <a:pPr/>
              <a:t>01/04/2014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5D1-27B5-4C95-93EF-9163C6A8B27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E973-B25A-4559-A4D6-C53F3487C59F}" type="datetimeFigureOut">
              <a:rPr lang="es-CO" smtClean="0"/>
              <a:pPr/>
              <a:t>01/04/2014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5D1-27B5-4C95-93EF-9163C6A8B27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E973-B25A-4559-A4D6-C53F3487C59F}" type="datetimeFigureOut">
              <a:rPr lang="es-CO" smtClean="0"/>
              <a:pPr/>
              <a:t>01/04/2014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BB5D1-27B5-4C95-93EF-9163C6A8B27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Q-5EOK6NQAE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h9ySa8xXsrA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WHQv-zVMmkw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tube.com/watch?v=4Q5SbjHu5Fs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qCawb8v5L7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260648"/>
            <a:ext cx="88924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MAPA  DE RIESGOS </a:t>
            </a:r>
          </a:p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 E. JOSÉ FÉLIX DE RESTREPO VÉLEZ SABANETA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 descr="D:\Info\Escudo_Propuesta\Escudo IE_final_b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1094" r="14552"/>
          <a:stretch/>
        </p:blipFill>
        <p:spPr bwMode="auto">
          <a:xfrm>
            <a:off x="3275856" y="3068960"/>
            <a:ext cx="2650798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131840" y="5661248"/>
            <a:ext cx="34563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2014</a:t>
            </a:r>
            <a:endParaRPr lang="es-E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RIESGOS ESTRUCTURALES</a:t>
            </a:r>
            <a:br>
              <a:rPr lang="es-CO" dirty="0" smtClean="0"/>
            </a:br>
            <a:r>
              <a:rPr lang="es-CO" sz="2000" dirty="0" smtClean="0"/>
              <a:t>ESTAMOS MUCHO MEJOR AQUÍ</a:t>
            </a:r>
            <a:endParaRPr lang="es-CO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>
                <a:hlinkClick r:id="rId2"/>
              </a:rPr>
              <a:t>http://www.youtube.com/watch?v=Q-5EOK6NQAE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1026" name="Picture 2" descr="http://2.bp.blogspot.com/_Yn-RdWIs-C4/TFm0uY5hEHI/AAAAAAAAAKk/6UlIclMdZOw/s400/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810000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83768" y="332656"/>
            <a:ext cx="4619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METODOLOGÍA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755576" y="1628800"/>
            <a:ext cx="5616624" cy="72008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Pentágono"/>
          <p:cNvSpPr/>
          <p:nvPr/>
        </p:nvSpPr>
        <p:spPr>
          <a:xfrm>
            <a:off x="755576" y="3068960"/>
            <a:ext cx="5688632" cy="79208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Pentágono"/>
          <p:cNvSpPr/>
          <p:nvPr/>
        </p:nvSpPr>
        <p:spPr>
          <a:xfrm>
            <a:off x="827584" y="4797152"/>
            <a:ext cx="5688632" cy="864096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899592" y="162880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/>
              <a:t>PROCESO PREVENTIVO</a:t>
            </a:r>
            <a:endParaRPr lang="es-CO" sz="3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115616" y="314096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/>
              <a:t>PROCESO DE GESTIÓN</a:t>
            </a:r>
            <a:endParaRPr lang="es-CO" sz="3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899592" y="494116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/>
              <a:t>PROCESO DE INTERVENCIÓN</a:t>
            </a:r>
            <a:endParaRPr lang="es-CO" sz="3600" dirty="0"/>
          </a:p>
        </p:txBody>
      </p:sp>
      <p:sp>
        <p:nvSpPr>
          <p:cNvPr id="11" name="10 Proceso predefinido"/>
          <p:cNvSpPr/>
          <p:nvPr/>
        </p:nvSpPr>
        <p:spPr>
          <a:xfrm>
            <a:off x="6516216" y="1268760"/>
            <a:ext cx="2448272" cy="1368152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Proceso predefinido"/>
          <p:cNvSpPr/>
          <p:nvPr/>
        </p:nvSpPr>
        <p:spPr>
          <a:xfrm>
            <a:off x="6516216" y="2924944"/>
            <a:ext cx="2448272" cy="1368152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Proceso predefinido"/>
          <p:cNvSpPr/>
          <p:nvPr/>
        </p:nvSpPr>
        <p:spPr>
          <a:xfrm>
            <a:off x="6516216" y="4437112"/>
            <a:ext cx="2448272" cy="1368152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CuadroTexto"/>
          <p:cNvSpPr txBox="1"/>
          <p:nvPr/>
        </p:nvSpPr>
        <p:spPr>
          <a:xfrm>
            <a:off x="6732240" y="148478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CAPACITACIÓN</a:t>
            </a:r>
          </a:p>
          <a:p>
            <a:pPr algn="ctr"/>
            <a:r>
              <a:rPr lang="es-CO" b="1" dirty="0" smtClean="0"/>
              <a:t>PLANEACIÓN</a:t>
            </a:r>
          </a:p>
          <a:p>
            <a:pPr algn="ctr"/>
            <a:r>
              <a:rPr lang="es-CO" b="1" dirty="0" smtClean="0"/>
              <a:t>INVESTIGACIÓN</a:t>
            </a:r>
            <a:endParaRPr lang="es-CO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588224" y="314096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COMUNICACIÓN</a:t>
            </a:r>
          </a:p>
          <a:p>
            <a:pPr algn="ctr"/>
            <a:r>
              <a:rPr lang="es-CO" b="1" dirty="0" smtClean="0"/>
              <a:t>DOCUMENTACIÓN</a:t>
            </a:r>
          </a:p>
          <a:p>
            <a:pPr algn="ctr"/>
            <a:r>
              <a:rPr lang="es-CO" b="1" dirty="0" smtClean="0"/>
              <a:t>SISTEMATIZACIÓN</a:t>
            </a:r>
            <a:endParaRPr lang="es-CO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804248" y="4437112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FINANCIERA</a:t>
            </a:r>
          </a:p>
          <a:p>
            <a:pPr algn="ctr"/>
            <a:r>
              <a:rPr lang="es-CO" b="1" dirty="0" smtClean="0"/>
              <a:t>SEGURIDAD</a:t>
            </a:r>
          </a:p>
          <a:p>
            <a:pPr algn="ctr"/>
            <a:r>
              <a:rPr lang="es-CO" b="1" dirty="0" smtClean="0"/>
              <a:t>SEGUIMIENTO</a:t>
            </a:r>
          </a:p>
          <a:p>
            <a:pPr algn="ctr"/>
            <a:r>
              <a:rPr lang="es-CO" b="1" dirty="0" smtClean="0"/>
              <a:t>CONTROL</a:t>
            </a:r>
          </a:p>
          <a:p>
            <a:pPr algn="ctr"/>
            <a:r>
              <a:rPr lang="es-CO" b="1" dirty="0" smtClean="0"/>
              <a:t>EVALUACIÓN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FACTORES RELACIONANTES DEL RIESGO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b="1" dirty="0" smtClean="0">
                <a:solidFill>
                  <a:srgbClr val="C00000"/>
                </a:solidFill>
              </a:rPr>
              <a:t>EDIFICACIÓN ESCOLAR</a:t>
            </a:r>
          </a:p>
          <a:p>
            <a:pPr>
              <a:buNone/>
            </a:pPr>
            <a:r>
              <a:rPr lang="es-CO" dirty="0" smtClean="0"/>
              <a:t>Humedades, filtraciones de agua, deterioro de tejas y </a:t>
            </a:r>
            <a:r>
              <a:rPr lang="es-CO" dirty="0" err="1" smtClean="0"/>
              <a:t>ventanería</a:t>
            </a:r>
            <a:r>
              <a:rPr lang="es-CO" dirty="0" smtClean="0"/>
              <a:t>, exposición de cables eléctricos, escaleras sin antideslizantes</a:t>
            </a:r>
          </a:p>
          <a:p>
            <a:pPr>
              <a:buFont typeface="Wingdings" pitchFamily="2" charset="2"/>
              <a:buChar char="§"/>
            </a:pPr>
            <a:r>
              <a:rPr lang="es-CO" dirty="0" smtClean="0">
                <a:solidFill>
                  <a:srgbClr val="C00000"/>
                </a:solidFill>
              </a:rPr>
              <a:t>FENÓMENOS ANTRÓPICOS</a:t>
            </a:r>
          </a:p>
          <a:p>
            <a:pPr>
              <a:buNone/>
            </a:pPr>
            <a:r>
              <a:rPr lang="es-CO" dirty="0" smtClean="0"/>
              <a:t>Aumento de construcción de grandes edificios a su alrededor</a:t>
            </a:r>
          </a:p>
          <a:p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VULNERABILIDAD</a:t>
            </a:r>
          </a:p>
          <a:p>
            <a:pPr>
              <a:buNone/>
            </a:pPr>
            <a:r>
              <a:rPr lang="es-CO" dirty="0" smtClean="0"/>
              <a:t>La comunidad se ha acostumbrado a vivir con los fenómenos amenazantes que existen fuera y dentro de la institución.</a:t>
            </a:r>
          </a:p>
          <a:p>
            <a:pPr>
              <a:buNone/>
            </a:pPr>
            <a:r>
              <a:rPr lang="es-CO" dirty="0" smtClean="0"/>
              <a:t>Falta incorporar el proyecto de gestión del riesgo al currículo escolar.</a:t>
            </a:r>
          </a:p>
          <a:p>
            <a:pPr>
              <a:buNone/>
            </a:pPr>
            <a:endParaRPr lang="es-CO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>
            <a:normAutofit fontScale="85000" lnSpcReduction="10000"/>
          </a:bodyPr>
          <a:lstStyle/>
          <a:p>
            <a:r>
              <a:rPr lang="es-CO" sz="3300" dirty="0" smtClean="0">
                <a:solidFill>
                  <a:srgbClr val="C00000"/>
                </a:solidFill>
              </a:rPr>
              <a:t>AFECTACIONES AL ESCENARIO FÍSICO: </a:t>
            </a:r>
            <a:r>
              <a:rPr lang="es-CO" sz="3300" dirty="0" smtClean="0"/>
              <a:t>Fisuras prolongadas y simples en paredes, daños estructurales que atentan contra la seguridad.</a:t>
            </a:r>
          </a:p>
          <a:p>
            <a:r>
              <a:rPr lang="es-CO" sz="3300" dirty="0" smtClean="0">
                <a:solidFill>
                  <a:srgbClr val="C00000"/>
                </a:solidFill>
              </a:rPr>
              <a:t>AFECTACIONES A LOS RECURSOS FISICOS: </a:t>
            </a:r>
            <a:r>
              <a:rPr lang="es-CO" sz="3300" dirty="0" smtClean="0"/>
              <a:t>Deterioro parcial o total de material didáctico, deterioro de material deportivo.</a:t>
            </a:r>
          </a:p>
          <a:p>
            <a:endParaRPr lang="es-CO" sz="3300" dirty="0" smtClean="0"/>
          </a:p>
          <a:p>
            <a:pPr>
              <a:buNone/>
            </a:pP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5937523"/>
          </a:xfrm>
        </p:spPr>
        <p:txBody>
          <a:bodyPr>
            <a:normAutofit fontScale="85000" lnSpcReduction="10000"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AFECTACIONES AL PROCESO PEDAGÓGICO: I</a:t>
            </a:r>
          </a:p>
          <a:p>
            <a:r>
              <a:rPr lang="es-CO" dirty="0" smtClean="0"/>
              <a:t>Inasistencia del personal docente y directivos.</a:t>
            </a:r>
          </a:p>
          <a:p>
            <a:pPr>
              <a:buNone/>
            </a:pPr>
            <a:r>
              <a:rPr lang="es-CO" dirty="0" smtClean="0"/>
              <a:t>Deserción escolar</a:t>
            </a:r>
          </a:p>
          <a:p>
            <a:r>
              <a:rPr lang="es-CO" dirty="0" smtClean="0">
                <a:solidFill>
                  <a:srgbClr val="C00000"/>
                </a:solidFill>
              </a:rPr>
              <a:t>AFECTACIONES AL CLIMA DE CONVIVENCIA ESCOLAR: </a:t>
            </a:r>
            <a:r>
              <a:rPr lang="es-CO" dirty="0" smtClean="0"/>
              <a:t>Alteración emocional y social, deterioro de las relaciones interpersonales, aparición de conflictos de convivencia, confusión en las pautas generales de comportamiento</a:t>
            </a:r>
          </a:p>
          <a:p>
            <a:r>
              <a:rPr lang="es-CO" dirty="0" smtClean="0"/>
              <a:t>SITUACIONES DE RIESGO SICOSOCIAL</a:t>
            </a:r>
          </a:p>
          <a:p>
            <a:endParaRPr lang="es-C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/>
          <a:lstStyle/>
          <a:p>
            <a:r>
              <a:rPr lang="es-CO" b="1" dirty="0" smtClean="0">
                <a:solidFill>
                  <a:srgbClr val="C00000"/>
                </a:solidFill>
              </a:rPr>
              <a:t>GESTIÓN DEL RIESGO ESCOLAR ACTIVIDADES 2014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711952" cy="4464496"/>
          </a:xfrm>
        </p:spPr>
        <p:txBody>
          <a:bodyPr>
            <a:normAutofit/>
          </a:bodyPr>
          <a:lstStyle/>
          <a:p>
            <a:pPr algn="l"/>
            <a:r>
              <a:rPr lang="es-CO" b="1" dirty="0" smtClean="0">
                <a:solidFill>
                  <a:schemeClr val="tx1"/>
                </a:solidFill>
              </a:rPr>
              <a:t>1. PROYECTO, ACTUALIZACIÓN, CRONOGRAMA DE ACTIVIDADES</a:t>
            </a:r>
          </a:p>
          <a:p>
            <a:pPr algn="l"/>
            <a:r>
              <a:rPr lang="es-CO" b="1" dirty="0" smtClean="0">
                <a:solidFill>
                  <a:schemeClr val="tx1"/>
                </a:solidFill>
              </a:rPr>
              <a:t>2.PARTICIPACIÓN EN SIMULACRO CON LA OBRA VIGO</a:t>
            </a:r>
          </a:p>
          <a:p>
            <a:pPr algn="l"/>
            <a:r>
              <a:rPr lang="es-CO" b="1" dirty="0" smtClean="0">
                <a:solidFill>
                  <a:schemeClr val="tx1"/>
                </a:solidFill>
              </a:rPr>
              <a:t>3. MAPA DE RIEGOS, REGISTRO FOTOGRÁFICO</a:t>
            </a:r>
          </a:p>
          <a:p>
            <a:pPr algn="l"/>
            <a:r>
              <a:rPr lang="es-CO" b="1" dirty="0" smtClean="0">
                <a:solidFill>
                  <a:schemeClr val="tx1"/>
                </a:solidFill>
              </a:rPr>
              <a:t>4. GESTIÓN CON BOMBEROS DE SABANETA Y OFICINA MUNICIPAL DEL RIESGO</a:t>
            </a:r>
          </a:p>
          <a:p>
            <a:pPr algn="l"/>
            <a:r>
              <a:rPr lang="es-CO" b="1" dirty="0" smtClean="0">
                <a:solidFill>
                  <a:srgbClr val="7030A0"/>
                </a:solidFill>
              </a:rPr>
              <a:t>5. DEFENSA CIVIL</a:t>
            </a:r>
            <a:endParaRPr lang="es-CO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9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SIMULACRO OBRA VIGO: BRIGADISTAS INSTITUCIÓN</a:t>
            </a:r>
            <a:endParaRPr lang="es-CO" dirty="0"/>
          </a:p>
        </p:txBody>
      </p:sp>
      <p:pic>
        <p:nvPicPr>
          <p:cNvPr id="3074" name="Picture 2" descr="C:\Users\WILSON ARRUBLA M\Documents\2014 CLASES LISTAS PARA TECNOLOGÍA E INFORMATICA\GESTION DEL RIESGO 2014\FOTOS 2014 GESTIÓN DEL RIESGO\IMG008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2794000" cy="2235200"/>
          </a:xfrm>
          <a:prstGeom prst="rect">
            <a:avLst/>
          </a:prstGeom>
          <a:noFill/>
        </p:spPr>
      </p:pic>
      <p:pic>
        <p:nvPicPr>
          <p:cNvPr id="3075" name="Picture 3" descr="C:\Users\WILSON ARRUBLA M\Documents\2014 CLASES LISTAS PARA TECNOLOGÍA E INFORMATICA\GESTION DEL RIESGO 2014\FOTOS 2014 GESTIÓN DEL RIESGO\IMG008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96752"/>
            <a:ext cx="2794000" cy="2235200"/>
          </a:xfrm>
          <a:prstGeom prst="rect">
            <a:avLst/>
          </a:prstGeom>
          <a:noFill/>
        </p:spPr>
      </p:pic>
      <p:pic>
        <p:nvPicPr>
          <p:cNvPr id="3076" name="Picture 4" descr="C:\Users\WILSON ARRUBLA M\Documents\2014 CLASES LISTAS PARA TECNOLOGÍA E INFORMATICA\GESTION DEL RIESGO 2014\FOTOS 2014 GESTIÓN DEL RIESGO\IMG008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2794000" cy="2235200"/>
          </a:xfrm>
          <a:prstGeom prst="rect">
            <a:avLst/>
          </a:prstGeom>
          <a:noFill/>
        </p:spPr>
      </p:pic>
      <p:pic>
        <p:nvPicPr>
          <p:cNvPr id="3077" name="Picture 5" descr="C:\Users\WILSON ARRUBLA M\Documents\2014 CLASES LISTAS PARA TECNOLOGÍA E INFORMATICA\GESTION DEL RIESGO 2014\FOTOS 2014 GESTIÓN DEL RIESGO\IMG0089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933056"/>
            <a:ext cx="2794000" cy="223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LSON ARRUBLA M\Documents\2014 CLASES LISTAS PARA TECNOLOGÍA E INFORMATICA\GESTION DEL RIESGO 2014\FOTOS 2014 GESTIÓN DEL RIESGO\IMG008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168352" cy="4608512"/>
          </a:xfrm>
          <a:prstGeom prst="rect">
            <a:avLst/>
          </a:prstGeom>
          <a:noFill/>
        </p:spPr>
      </p:pic>
      <p:pic>
        <p:nvPicPr>
          <p:cNvPr id="4099" name="Picture 3" descr="C:\Users\WILSON ARRUBLA M\Documents\2014 CLASES LISTAS PARA TECNOLOGÍA E INFORMATICA\GESTION DEL RIESGO 2014\FOTOS 2014 GESTIÓN DEL RIESGO\IMG009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20688"/>
            <a:ext cx="437817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LSON ARRUBLA M\Documents\2014 CLASES LISTAS PARA TECNOLOGÍA E INFORMATICA\GESTION DEL RIESGO 2014\FOTOS 2014 GESTIÓN DEL RIESGO\IMG000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794000" cy="22352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23528" y="2924944"/>
            <a:ext cx="273630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ESCOMBROS Y BASURA</a:t>
            </a:r>
            <a:endParaRPr lang="es-CO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364088" y="2852936"/>
            <a:ext cx="30963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RINCON DIAGONAL INDESA</a:t>
            </a:r>
            <a:endParaRPr lang="es-CO" b="1" dirty="0"/>
          </a:p>
        </p:txBody>
      </p:sp>
      <p:pic>
        <p:nvPicPr>
          <p:cNvPr id="1028" name="Picture 4" descr="C:\Users\WILSON ARRUBLA M\Documents\2014 CLASES LISTAS PARA TECNOLOGÍA E INFORMATICA\GESTION DEL RIESGO 2014\FOTOS 2014 GESTIÓN DEL RIESGO\IMG001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2794000" cy="223520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95536" y="6211669"/>
            <a:ext cx="30243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BAÑOS PROFESORAS ESCOMBROS Y PUPITRES</a:t>
            </a:r>
            <a:endParaRPr lang="es-CO" b="1" dirty="0"/>
          </a:p>
        </p:txBody>
      </p:sp>
      <p:pic>
        <p:nvPicPr>
          <p:cNvPr id="1030" name="Picture 6" descr="C:\Users\WILSON ARRUBLA M\Documents\2014 CLASES LISTAS PARA TECNOLOGÍA E INFORMATICA\GESTION DEL RIESGO 2014\FOTOS 2014 GESTIÓN DEL RIESGO\IMG008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32656"/>
            <a:ext cx="2794000" cy="2235200"/>
          </a:xfrm>
          <a:prstGeom prst="rect">
            <a:avLst/>
          </a:prstGeom>
          <a:noFill/>
        </p:spPr>
      </p:pic>
      <p:pic>
        <p:nvPicPr>
          <p:cNvPr id="1031" name="Picture 7" descr="C:\Users\WILSON ARRUBLA M\Documents\2014 CLASES LISTAS PARA TECNOLOGÍA E INFORMATICA\GESTION DEL RIESGO 2014\FOTOS 2014 GESTIÓN DEL RIESGO\IMG001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573016"/>
            <a:ext cx="2794000" cy="273630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</a:rPr>
              <a:t>CARACTERIZACIÓN DE ESCENARIOS DE RIESGO</a:t>
            </a:r>
            <a:endParaRPr lang="es-ES" sz="4000" b="1" cap="none" spc="0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LSON ARRUBLA M\Documents\2014 CLASES LISTAS PARA TECNOLOGÍA E INFORMATICA\GESTION DEL RIESGO 2014\FOTOS 2014 GESTIÓN DEL RIESGO\IMG002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2794000" cy="22352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39552" y="2780928"/>
            <a:ext cx="280831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GRADERIAS PLACA DEPORTIVA </a:t>
            </a:r>
            <a:endParaRPr lang="es-CO" b="1" dirty="0"/>
          </a:p>
        </p:txBody>
      </p:sp>
      <p:pic>
        <p:nvPicPr>
          <p:cNvPr id="2051" name="Picture 3" descr="C:\Users\WILSON ARRUBLA M\Documents\2014 CLASES LISTAS PARA TECNOLOGÍA E INFORMATICA\GESTION DEL RIESGO 2014\FOTOS 2014 GESTIÓN DEL RIESGO\IMG002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2794000" cy="22352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076056" y="3140968"/>
            <a:ext cx="29523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OBRA EN COSTRUCCIÓN</a:t>
            </a:r>
            <a:endParaRPr lang="es-CO" b="1" dirty="0"/>
          </a:p>
        </p:txBody>
      </p:sp>
      <p:pic>
        <p:nvPicPr>
          <p:cNvPr id="2052" name="Picture 4" descr="C:\Users\WILSON ARRUBLA M\Documents\2014 CLASES LISTAS PARA TECNOLOGÍA E INFORMATICA\GESTION DEL RIESGO 2014\FOTOS 2014 GESTIÓN DEL RIESGO\IMG002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2794000" cy="22352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95536" y="6093296"/>
            <a:ext cx="33123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HUMEDADES EN CAÑERIAS</a:t>
            </a:r>
            <a:endParaRPr lang="es-CO" b="1" dirty="0"/>
          </a:p>
        </p:txBody>
      </p:sp>
      <p:pic>
        <p:nvPicPr>
          <p:cNvPr id="2053" name="Picture 5" descr="C:\Users\WILSON ARRUBLA M\Documents\2014 CLASES LISTAS PARA TECNOLOGÍA E INFORMATICA\GESTION DEL RIESGO 2014\FOTOS 2014 GESTIÓN DEL RIESGO\IMG009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17032"/>
            <a:ext cx="2794000" cy="22352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5364088" y="6165304"/>
            <a:ext cx="295232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SEÑALIZACIÓN RIESGO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ILSON ARRUBLA M\Documents\2014 CLASES LISTAS PARA TECNOLOGÍA E INFORMATICA\GESTION DEL RIESGO 2014\FOTOS 2014 GESTIÓN DEL RIESGO\IMG003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2794000" cy="22352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827584" y="3068960"/>
            <a:ext cx="28083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FALTA SEÑALIZACIÓN</a:t>
            </a:r>
            <a:endParaRPr lang="es-CO" b="1" dirty="0"/>
          </a:p>
        </p:txBody>
      </p:sp>
      <p:pic>
        <p:nvPicPr>
          <p:cNvPr id="5123" name="Picture 3" descr="C:\Users\WILSON ARRUBLA M\Documents\2014 CLASES LISTAS PARA TECNOLOGÍA E INFORMATICA\GESTION DEL RIESGO 2014\FOTOS 2014 GESTIÓN DEL RIESGO\IMG004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0648"/>
            <a:ext cx="2794000" cy="22352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868144" y="2564904"/>
            <a:ext cx="2952328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HEMEDADES EN TECHOS: SALA DE INFORMÁTICA ESCUELA</a:t>
            </a:r>
            <a:endParaRPr lang="es-CO" b="1" dirty="0"/>
          </a:p>
        </p:txBody>
      </p:sp>
      <p:pic>
        <p:nvPicPr>
          <p:cNvPr id="5124" name="Picture 4" descr="C:\Users\WILSON ARRUBLA M\Documents\2014 CLASES LISTAS PARA TECNOLOGÍA E INFORMATICA\GESTION DEL RIESGO 2014\FOTOS 2014 GESTIÓN DEL RIESGO\IMG004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2794000" cy="22352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79512" y="6488668"/>
            <a:ext cx="33843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FALTA VENTANERIA</a:t>
            </a:r>
            <a:endParaRPr lang="es-CO" b="1" dirty="0"/>
          </a:p>
        </p:txBody>
      </p:sp>
      <p:pic>
        <p:nvPicPr>
          <p:cNvPr id="5126" name="Picture 6" descr="C:\Users\WILSON ARRUBLA M\Documents\2014 CLASES LISTAS PARA TECNOLOGÍA E INFORMATICA\GESTION DEL RIESGO 2014\FOTOS 2014 GESTIÓN DEL RIESGO\IMG0078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645024"/>
            <a:ext cx="2794000" cy="223520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436096" y="6309320"/>
            <a:ext cx="309634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CAMILLA MAL ESTADO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Info\Escudo_Propuesta\Escudo IE_final_b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1094" r="14552"/>
          <a:stretch/>
        </p:blipFill>
        <p:spPr bwMode="auto">
          <a:xfrm>
            <a:off x="2411760" y="2033464"/>
            <a:ext cx="4104456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026" name="Picture 2" descr="C:\Users\WILSON ARRUBLA M\Downloads\coollogo_com-984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8113"/>
          </a:xfrm>
          <a:prstGeom prst="rect">
            <a:avLst/>
          </a:prstGeom>
          <a:noFill/>
        </p:spPr>
      </p:pic>
      <p:pic>
        <p:nvPicPr>
          <p:cNvPr id="4" name="Picture 5" descr="F:\Images\IMG005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789040"/>
            <a:ext cx="2771800" cy="3068960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MTEhUUExQWFhQXGSEZFxgYGB4cHhofHB0eGCAeHBweHCggHx0lGxcaIjEhJSkrLi4uGCAzODMsNygtLisBCgoKDg0OGxAQGywkICQsMDcsLCwvLC80LDQ0LCw0LCw3NDQvLCwsLCwsLCwsLCwsLCwsLCwsLCwsLDQsLCwsLP/AABEIAKMBNQMBIgACEQEDEQH/xAAcAAACAgMBAQAAAAAAAAAAAAAFBgQHAAIDAQj/xABKEAACAQIEAwQECQkHAwQDAAABAhEDIQAEEjEFQVEGEyJhMnGBkQcWQlSSk6HR0hQjUlOUscHi8BUXJENicuEzgqKDsrPxNGPC/8QAGgEAAgMBAQAAAAAAAAAAAAAAAQIAAwQFBv/EADURAAICAQIDBQYGAgIDAAAAAAABAhEDEiEEMVEFEyJB8DJSYXGRoRQzgbHB0ULhI/EVJDT/2gAMAwEAAhEDEQA/AOLfCpxGN6P1f82I9H4WeJECTR+q/mwvcMynfZinRsNeoSTAEKzXIBMWwQo8CGXdRXo60O8OZXxQbq0BjteRe047GSfDYpVKP2MGLvZxtMJ1fhX4kBM0fq/5sQh8MPE/0qH1X82JlHguW1Fnol6ZBKqKrAXkDxAzv59d8dX7LZJ2UU8vpVoBbvqsKYlpJMe/l5nFX4rhG9ofZF0I5Et2DT8MXFP0qH1X82O9P4XOJn5VH6r+bB1exnCSUARjqJUjvHDyYiFDHrI3mIscSW7B8PWmfzThwu3euATeCCSRDRInnbmDgrPwvu/ZDuM62Ys1Phb4mB6VH6r+bHtP4WuJn5VH6r+bHCvwHLa3ik5VgdIDtKgmQZ5wOuJ2S7D06q1Gp+EU9yxYLAi8ySIEk73I5bCPEcK37H2QKnXM41/hY4kBZqP1X82NH+Frif6dH6r+bEnJ9mcoQnfo4pkGXVm9JWEfKjSQY2BvMWxCz/ZuhTRandsaZSJ7yQKnQkRJ38O+xuLkZM/DeUfshoqVbs8f4XuKD5dH6r+bGf3vcU/To/VfzYFf2JSZoALbbE7+/wA/sx1XgNAlVFix0nxEhSdiSOW3nvvGM3fYW9l9kXKSRPb4X+KfpUfqv5sej4XeJ/pUfqv5sQ6/ZqktQUSsVQZeXOldJMgnULkiOUcse1OC5dQGNFodSE8bWNiGPOFBUREHVvIxNePoWa4dCYfhc4nbx0fqv5sbD4WuJ/p0fqv5scK/ZjLHSaZIS8lnAK6Y1FpMGRJCLLCVk/JxpkOzlCszpTYgqurxaoNpjrvCg9WG++Bqh0D3kOhMT4WOJyBrpfV/zY6/3qcS/TpfV/8AOA54VlwikSXJuJI0TAA3uSTPkNOxnBc8AyjCmKbM1VzpamuqVNxYnwtcqPIzc4Fw6EeWPQ3ofClxIuFL0oP/AOv/AJxNHwj8Q/Tp/Q/5wQ4P2Iy5DM1IAqxpk1KrqQwglYFSDZgJA3G3PBjg/ZvhdVu7amy1OnevHqB1XOE8PQWWRPkKVT4SuIBwuunBE+h/zjf+8jiH6afQ/wCcWE/wbcOnV3TyB+tf8WEnt12UpUaBrZRWApn84pYsQv6V+hjpANxzwVpZNYKq/CdxENGunET6H82PP7z+I/p0/ofzYQczmmmZ8tsQG4lV6j3YXwlnex6FkN8KXEtUa6f0D+LG5+FDiHOpT2/Q/mxXeQzDOzaiNumLw+AZFfJ5guqsRmCBIBt3VPBWlK6DLIqtISH+FriMkd5S+h/NjQ/C5xH9Ol9A/ix9C/kVL9Wn0R92M/IaX6tPoj7sVug/iI+6fPafC1xE/wCZS+gfxY6n4VuIfraX0f5sX/8AkVL9Wn0R92M/IqX6tPoj7sRUgPOn/ifPf97PEb/nKX0T+PGf3s8R/WUvon8ePoT8ipfq0+iPuwC7W1aNGmBGl2MLoRTPrkbX9pgYlpLkR8QvdKYHws8R/WUvon8ePf71+JfrKX0D+PDHmuOhIA0t4fFZGNpmTpIBj1c98COJsKq6grAWCjkAIsDcTqaefpHywNXwFfEL3SCvwscSPy6f0D+LHp+FjiP6yl9E/jxxSixN6SyeZHiJmLdLkDbni3eyPCzlMuFzFNWZjq2ELI28UcgCfWel2U0uaA8yfkVKvwt8R/WUvon8eNv71+Jfp0/oH8eLn4txGkF00adMueZQQnrHNug9/nQPbilGdrjc+EknmTTQ/wAcW4skJvSkOvEtVbBUfCzxP9On9A/ixmEdBbGY0qMegGhnylEHNUZYqASxIsRpVmsZttE+eLE/svLtlGqI1QMv6ag6ZE924iYJWx6874SuEOEz+WY6LOfTML6JA1HpJw4Vs2DVGpKY0t3NVA35t/lKw0k+AJC6uo2EXTjfzP0OXwb/AOII9m+BQe8TS9GSqs9ME9AwF5hvMEeuQC+Zo9xl2iAyOahRTqlTcOpa+4kHlfnjjwzijZXRSOnuiG7sqplgCZkxuZkQfbfCjxHOFqhbUAehHLaIPstJ28gcZJTrY1BDhtR6lUASrjYvaN2gr+hAG99zfBTiDPSrnvGLQrMjKLCV1GFLaSrAkG8E+cgrmQzL1qp8MsSXJCliQPEYsWv94xI7Q51nrAHw6VAZTIEaVgNF4aAIgcvYFyIQnyLaRVI1LUYx7/EQ3XV8kxvIm8duzWdVWK1y3dVCA8HfTIAN5AOpgY3sL4jUM07IKAMgzCwWGr9IAAsCRboZExiFIM20uBAUgxY+K28ixF7RscI3T2IdM3WmpUO6EkBj4RABKwOUadhjrmw1aiDqIQORT8MlzpVSpIAMhQok7mY54hrUOhiTJRZhpPpC4I9ht/p6RM3O5R6VMVKtMwoQCCGQ/LhjIJBEGAQfEIO4Up7EA2oI2lbki5BPygDBtaNjFsScpC0xUYKW7zTpuCxI1ku2xCyAIFtRN7YzLPTNGvUnTmA61F5L3ZKqyr4heXkD9EDEHh+aVKlIEHQNRsYliDfY2gIDbacAKRKNOWYvdm1OdwZmduYAO3QYKcPFNSvfBlAGoMlzqtpkb2hYvNgY2xnCM2go6WpM2qpNd1AU93MJSVjCrqKyTOwt5R67KutxQIpCoCSzmI0kBCwMsdUvC3IUbDDIjD+b48tF1y+fHfrc6lAKqxOoVAtySptBg7k+avV1ipXRSwle8MDR4Y1mVidjGgWnyxP4dwejmKwpUMx4UUnxIBq1aqjCkvQSwOty218QOPsgfVSrJWj02VCBMAKYsG8JjVzvIuZZsBO7PZmnR116yuXSGVQBcGx16raPFe3Ta0leH0WbRm0ptRZqoUDS2n/eTAAG40gdCNrrGV4m35x3qO1WpAJJkMoIOli2wDqkDaAbi2C1TtTmBTWk7lkmXBJM87G5UCZkzfaIwNVIhZGdcZfwGnTp1KhH56Q9yCBOu4YxALWiTeCMZwHhlMpVyzqDu3epENqGk87MLgeqd8VzV43VqU+6Y+HQRJMyFjTYWBA26zNpJOcD441B1cknxBCCTtyg/T/o4V5QWW5nKfcUAoLPFpJhvZ09nuwi8X47ScNRrzUU+EmClVAQbXGlwJIhoOM4p2uXumBfVawm8yFgeREm/Q4TeI5tqviMkAQDMx5er7PViniJ0lRbGSTEjjFDu6joDqCmA0RI5GOUjlgRVOGbtEqMA6gh1s43EW0kGZ3mQeognYLFbFsJalYCZwceJv8Abht7G9rc1k6dSnQcKrVCxBVTJKqu5BOyjClwL02/2/xxPyPyt/S5eoYu5QG5osaj8KWeG7U2gAXQXjmYjfE+l8LmY50qR321DlbnyPv8sVos3mcSMlkatV1SkjuzmFAWZO5AO1gJPTCWTSWdlvhdqWDZZSbCzkSZvuDuNhy6nB7i/wAILZWp3eZyjK5XWNFVWEEkC8CNiD0I5i+Ku4bwihTdTn2qpQIZWKUyNNUQQjHSbxqkRMr0viFxziSV2VlZ20jQGqSWKr6IMncCffgakWPA0nbpqtut9C16fwsZWb06oE7wDaPX1tGPeJdvOGZmn3dY1QpInwNY77r0NvPlOKTJ8x9uMy+YZHV1iVuL+zBsrUFe5aHBqvA1plWrsXaCWqI67N4RAECIuJ2N/KZQp8Kenqo1E7xE7tab1Sqkk+EywBO5AJ8tUxivuK5jJ1cpSqDV+XFyKwHoFZMG8j0dEEXN58hH5G4RKikHUYAU+KT7I5bAnA1dR+5bb0bpft1LP4V2cy7VkU5qmdSuSVZGXUSigLq6q2++pCQcNHarimXpJpFVA7IFEUy5MwEIIlU9E+4kbYo9TNN0I7upI1gggCCDqj2X9hAviDw7MsHHiICybE8hA58yQP8AuxG7RXVPcvOjQVFAHLcncnqT1xT3b7/8/Mf9v/xJh97MZru6K09yvymOok+2w9gwh9t3LZyuxvOn/wCNcDgktbS6fyjXNvShWQWxmN6YtjMdISXMb2ZUzVFnEqCdQPMaTbBJsoxsNEC1m+UTqIvvBYA7ARGI75cNm6CnRBP+ZGn0TvNvfzjBqvQRWRDpZ1MQrBh4WABt6yNJ2v5RR2j+acfs93hJmVztdsuoKaqKDQWFhczpYyLmRt5YH0mWm4ckOASpSSCwveSDYjn5DBWhkn00lpl1ao7LWRSBGjxWJMMdJkk7FhHOSfC8nRenUbuKbU6crWRTJYAag9K26gkRMnURNhOTTZuAOXzALqKCFa3iEAzA5EG0MACZ2IN77EteUzGUU6ZcECCTI5nVUIsIAN+QAFwcB89+T60p0kIQGVqMQjQxBOsxsBz/ANw2245hnRkKVQ4LeEqWpvBMCQLAEiIkzB6TgrbYBL4tw+nlu77snUbFztI0liSGgqNSiIOxIJwCKUwSRdStpEwQQRIiYJ8Mjaee2DWfr0g4LOHCtGYRG1BVnTKk6hC/KHpCJJEgLyqsDmGWkqJ4PzYqCAgAU6rA387zOEn1RCLw+lSdWKKWcgKykxEmJ5bGLDV6VyMFe0GaX8m70OrTRVQAIAhmCwJ3CuVLHoQBeRJXsqaNfL1EqLUSo0mQGUECbS4LAA3Ez4SfUudo6iJk2qlgzaiukT4SjnVB2AYQ1/SkEcyTukQXctWsVgX9mxkctreyMdyul2JYPoOlYEqxBjUDzUhR69QxpXy3c1Z1Ad0whrkarMLEbg2IPMGcbisaziiFVXLGGv4tRgFz5vYRzkXwkQjXwDh1bMPqo1u6p0irAuhZGq6SukEWYog3NgX0wYw3Z1GpVaa5ZVq0zTHeIV1lWaSKxDeJ2s7XIZp6YrvualCkKI75WdAXDeEG58KjoSVIk8mtBwd4XxCs3d16dSrWzZJmn3bMioSF8XQxO9vFM/pXRdbAs65LhwdnRaAbMUnZqTUZRak/pSFKKApAGrcMJm+AGc7P5lStJstUFYoW0iDIBjwhWICwQDYXsOWLNzXAqdamrZogV1YO9Wm2gLYTDkQBpj+r4hZ2lnqRpUlqq9YvpWtpl+4kMSxJIABjeSTttdqIVx+QNQcGoumASqkDUseHxDlDA7jlbkRPy3FTXJXMHUAsKIMkSbSPVPKCOkQx9tMqpqVmoNcDvarsy8xMU1tq8MMbbFd5GI3Zrg+WY6XpAv6Q1s9xfxoYFiZ5GD0xjal3lPa+Xqh1SBlRaVMqhIErqV2U3WWSSBPimZH+lumA2foim4DGPRvBibGJ9huYw+8U7E0GCmnqSDeBO+5YHcQORGEzjWRqUab09Qcso5XgEkE+cFlt0w08bSD4WD6gik2rfVH8TbEUOSPWNunISR5/vx0/J2BCTqBDQNysEj1bKY8hI6YgVah3IknmNjzEdQd8Z97diTSRO7tzRdXA9FiAyw0WBIb5QB5Hb2gYS8xTKkgiCDBxaWWr6V0mQtwVa6iwmCLi+k2Ai+2ETtbUD1tYESoB3vAib+QA9mLceeLlpQkZK6IXAfSf/b/HDD2SyVKpVnMLVOXDxUNNWJiAYGkTvExeDhf4CPG/+3+OLm+Aysi0MwXZV/Pm7EDenS6+o+443v8ALXzLLFutwrIhMz3S1++FUHK6ydJpeGQZgEjx2bxeiN5GBeTzeYod09NmRkkqQuxIYcxHyjY9cXxw96FSmQ5pNFaowDFTcVXKkT9hxtxxqRpiChPe0tiv65MUtWyxZFGHhu3d+v3KAz3FMzVomjVq1GpmoarKQLuZJJMTzJiY8sapwNtI0mZgx5N5+UfuEdLQ7XcTfLS2hTSLgI6gCDJJnqIHOQbQOeEziXGSrPUJ+SxMRsBJgcjzAxnlOfJCOe+yogVOG1HplAFLJpk7wCTI1X6YzLcDKDU4BnUNPOAd55iOYuMH+K8HqQrOygUVlqaSJCgfK3JAvERvgE/FGDEkQVssiD13jlYdf4zLCa2iSTfkQ+L8LJYESWdSTIuYgCAPI/YcBDl2pNcww89jY+w4dslxNgAr09Vp1RtfSRtaY/8AEjlicmZywr5WnWy2XK1nCMzLpOkyNQY29Ij1mRiY5T9lokZ01YrdjqyNnAMwahWopBNPTqkANs1tJVWBjrj1WopQzYq0CaxFN6TAn82uqDMkWB0tEE3vEQLV432QyVKlUqU6SUGWk7ioBddIEnfmpIj/AFYpxePOofUSxO0QDbkTPoxOw3xfWzovjk1ySnKlfNq+fN/Edsu8E3FztN+sx0wodpb5iqfIf+xcH6HbjVlKNLuQQxCM+oAqwa/h03NlMzs+APG2DVajDaB/7QMW8FCsr+X8obJNOO3k/r8fIXKYsMZjemLDGY3pbAfMfc3QDZugC2gFrtqKwACSdQBIsMHPyegmWqVdRapScpT1LdzU0qA/yWgNO9jgB2hcLVps2w39UQeY/fgjxTJaMswOtRXrU0SQAG0jvWYRuLQN7nGftCdZkmvI4vZSvAn8SZm8s9L/ABAqkIH0UtQ1MwAnUTyLKJHkBtbDHwzOZxKXgoJrKlhUdQp0uSdIgySGMzEGYjC1xjtEvgFCj3dTSadVQ5ZaqaYGlSJMAelAIt6WJXG+KV8xltNZqSKpXSnpVmMeDYaRM2IuY5SRjEpRV0zoU7o48YzSqKvfsr11qAMkEK4i0n5NwJ2J2gEk4j8I4e+YqI1Qt3NkB72ahBsAIggWg7b+ZI4UkpU2YAuXJKtSSGK6Y1a3Mhi5k+EjfTtIJ3szQRqo1IUVrqrrqBaCshiI5N5AEc5imWVp+vTLI47YqdpckKOaKUvCaUFSzHwkwwMbaiSOt5ud8BuyvaRqGep1qktTpsVqAmTpeVkX3BM78hid2qr95nKzWtVZR5aTp/8A5Huwtvl5qjkGZFjrLK3K8HqBhscm+YJxosDNcYppXRKJNQBu/pgkiWSWZfDZgVV4kAyTy3Ve0vFQ61VUqi1cyaxWSSpKgX8Mx+cc8+dhafc/XBIdYVgSdQMOtoEN5dcDM3U7ypTkoD4booidgSu2wBsIMeZl0xKCfaFaVXMKaAqaflGruWHie3s5QLR0xFytVHFdNJ02IqCZpwfISNRIWR0EDedaQMZiorTP5tDbdjJ3iDYdPSwT7FZNnqABokNaLMLi+1ixA67nlhW6VhS8iFW43Xqsrl3BACgyY8NpBmAbTaMWB8GPF0Z61PM1KYBpqo1aVLCnYLMCRBtz8PkcJvFuD1KcK1MeKdMagasGLQWGwkbRtbA7L5DWJTTO5DPEc7Aelvvvf14eL8wNU9y+hk++FRqhNOgpMqoI1AANcgkgASLRJud4xzocYy1OWat+cADRWcDSGEyijlBNlEyIMWxXv9ju+XRsxxJVTSNFMVfD1AYkzM+W+BGby+SQqUasxBhkYCJEmZjYmAR0YEG4w8p6VuCxr7VdpMg4RKZNQCprdEDKtTWACSSVIYXUC9gVNjgfwzPVfCaGUqoLQ7v4RebALMb7zZoFr4jUOPLSX81SpobmYBPXxTIMCBqN4HLGtLtRVbVLrMmyoQBHQMTeYPhgb+vGaebHki1F7g1k3N8T4gfEcx3QmdChRb1kknb7dzhfzdXvGI1NUJjUCxJswfc9D+/EHiObqkyzVHYkH0yADytYWFpHT3TMrVUogdGVmBKsCGkDcjnYjY9DHQZOI73Snd+vmJO65m2b7otcS0RqE36SJFyD1ETHXEVaRUmYgnwzBBkKJVhvIFwRPkccBWdKpUG7W6zIsfPcnEnM5gKCrsRqACj0p8yLkTMyfLnMUackVV2V6pEfiLtSphCQGMlrzy8AJX5MCxEgG9uQhMsHU6hJIk8wJ2vyOx35nEjOZZiNIWfJQxEgzMDnpvYcsdv7NanTHesZOnu1UbHzEbgchzB5jGqNRjae7GiqQD4PR0u/TT7d8O/YDi+XpUayVyviragrKGHoKAYPtwo5RV71ytwRvEA9SPbjjl4lpIHi3Psx1OeFGjHvLcsTN8Vonu2o90QlZmqr3aGabOdNythB5QdumCWc4rkGprC07skTSAsKilt1/RDAj1jFeUsxTT/MBuJgGIAjnBM/YPPGhZqppUqTanLEAW8UnaJ573wO6Thb5iubuly9fsFO2mcFXNK1OomgpCabciIa4jwiNR9WINDIu2Tqg1EDESoMlok2nYAhGJ5EeZjE3N9iswwBFFlJQKbAnVqZi2/6IRf6OJPFOA5l1X/DvdaQYATHdo67k/paOfPC6dqGfMfhmRpWoSDqQNBggys87e/CPS49TzLZnLMC1Ms1fvCxJ161AgARBkiejNhhy2YzJo922XratCjXA3CwfPl7zhb4HwHNUzUV6FQIzSoiR6anl/pEX6YtnK1sChiztQVKmoyNaqrgRsPCZUkNpsSLHebYidoeACvUy5p7EKEc7QjBt+R0puRBk9MRk4fmhVFQ0anyS3M7Nq+2MF+G94qKHpVfCQB4CYUbfZywjbk9wpJEztBkEq0KyUHbvG0ySW0TqhhN+WodBNxbFUcX4TVoIrVIGqLAyRIJg25hZtiwM3lKkqyU61qjuQEALa316TL2EMb+W18KfbTPK00SrLVR1LBhGkjvDHriqvuxFGiNgzgZ1aVj0K1OpG8jUFbflpAJHlhq7dqPy3MQABC2Agf9NOQthMRTRNKoJ1EB9rETdfavsvhl4rxJcy9WugcK9wHjUIGm8W3B9kY1cGrm/l/Qr2Fml6IxmPafojGYvSNT5jl2ytBAk8hEz7OeOPHa1Vcvksu/g7umasKbjvGJF5IEActoxM7V1CrIwgkGwIBHtBBBHrGOXafI0atWo9V9IoBculKmhDO6rMr8lR6e8AQL3xl7S/N/Q43ZK/8AXNezHGqYp1FrFijMoUiAVZZJOtrAGUk2gAknaSnDDVYhGL1aCRTU0yWWmWCsCCAJcIxHeWA1wADuO4Pk+9ypqACkaWssZGkIZCpTdxd1NK8b6muDEO1fhVZ6VKjlilGkigHUomp4InQBsTHpQecY5U3Wx2ccWSKHZZSBTptSCIxJcqr1JKlSw2VSAQsEbGTJxvV7MuCoObdsuviNN5ZidWsnUCIuLECRHPBHhjUsvTWkzIpXf5IYncwzE78yb427RZsJl6+0imxFxc6TaN9yOXPCXSLdKKMrVAZgm87m/Xf95x53Z7ykwCgTctq+TBkETtqjytvjw2sQDyg29+I5qKlQE2lGEnZdSkTM/di9GXIS8yA6kdQQDG9jB9WIvBaXe5qAOZ0iRuqEDe3yccKPEDUqqElmmQIieVgQLx/HGZRIdtB0Pstrg+LlzEH3c8Py2EO2erFUo0bKVJZ2HyiTuR6rewYsvs3lMsctlQ1IPU0gsXAIENBCLFpGoSLgbEYqyu/e1dXJj67DY9dsWZ2e70UKbqFhJ5Xa5tPWP3YScnFF2GCk3ZL7X5hEpVGWsKTs+qnQ9AkrKl0VI8Yg3a0AmJvitTnijFTUIY7yed4sBGxti3OLoRw/MpUA1SpFrwzTveOe3XFI1KJauRMeKJ6AWn3DDxe1voV5FUmMmSCi5KMxuTA5zvbeP+Qcc88jbhG9YU7Dp/XLyxnGuL9yRSoqAEADH2bAxvtLX8o5SOG5o1ZUmW0hlgQACbjeT7z7pxj0TnLvK/QzuLk7BffNsZHO9t4/hjtk6FUtKI7T0VjM7RA5gYLJwzW353UBNyY2233nbr6sH0oUqRBXN1WgAi6giDIghZEhjN956QLIvH57EpIg5HghGpswrKdIcqeQn1zfpuAb4l1stFOEUpRIAA5m5I9LnJMEe47YmFMrUKk1nLFtRRy7FrCNV4JCAJFus4843n+6WVAJPhIJNlKwBO8g7e/pjDxEZ66jK/1RbFRasA5ziqDwKAALCPtM+u/rxAagtQgx3hiYmDvseZG9wS1xvFhmcouACbxBkiCw/ofv2jHDLcRdTqAEiwkA/vEH14fHw3d7xElJvmF8sGU3V1S8yQSL3ERe7WF488MPD+ENVUOoy/ch9Jao5pgiDMgTC7ixFwN74jdkar1ytE+Ekk+RETYLHqHrHU4l5rJLTy5q1EYuakIrjSsiRrIPpFQLMRF2IUwMWKbU91t6+AdKSuwb2wyQXRUFXKsHlQmXmBpAuoLNCSfKScV7Ve5Hn/AYY8/RRHIS5vLG06bWHIeKY3vy2CxX9I+vHZxSvEmA6DBfskf8ZlzE/nVsNz6sA1q3A64KcCzoo16VUgsKbhiARJAOwnnh7shbrcUao5RPzcrCd4sHWGUnUOhTVAkTBvcRFq08+DAr0vMFkmQYtK2HkZMg9cDaXb3LljVWjU5KwmnJsYIOqLREb+LAjiHGcg2p6tLNjvGYnxUyAZ1kWJiY2nYevGdxfmzUs2n2Yr9V6/3zHfgxzAY9+6lNPh0snpar7AHa2CFNHHean9Jjokjwgiw2Gzat5sBirstxfhzNKjOaucClyAA5wI0i435zgn2h7c5au1Oi+XqGlOpyWUMCVdRpUSGjVquwkgct2SpFUsjk26S+Qy5ejnCo7yukyPEjL5EiChtAP0p5YkcGTMqGNdg0hdMFTcTq2AsTGK4fiuX74r3TmkR6ZKiopKi4QeEkaQILcyd8TW47kgoIGYVluG7qmGJ1K4BIf9JBfmCRbCpDyzSaa0rf4D1mXqmuAukJAmdyTPuAj7cVd2uQPxPMKWCg1QpY2A8Cj+GHDL/CHlS4qMtVZWNGlSQQSd9URfy+5C4xmFrZnMZjZGqFgG3vtIE8gMSENNu+ZUwzmAy01X82E0hHIA8Sgi0sAYsJIF4xF4eB3JA2GqPpHA5czTaCJZgpMEESQPFBmQbTHuxP4bV1US0RIYx62ONnBPxNfAk92mDEPhGMx5SNhjzFtmtrcsjilJGzNAVDFPWGaOi+KPbpj24W81UqVie68Kl3Z2mFOtrl2mQgQKL8lODXaZSaiAGCZE9ARBPunEjsfkKPdoXOs6oRWMjkf+mBcyTdp8oxn7RV5ufkcXsr/wCdfMNdiOzFSmqVK5DKfHToGYRj/mMDYuVjl4Z6zh30AG/9H34g53PLSF9+QHPG2UckD9KJPM+7l/xjh6m3Z6RY1FUjpUylNmDlFLAgiReVnSY5xraJ64VPhJydE0jVNOagGlSJEam3PKTJ87DphxSTzM4UvhOqRllEmGqARbkGbaL4aLdoSUUVa/X2mevrxz4sn+HmLliPcB7/AEvtOOpx7m/+hfbvLWkbCbddvfjSZcnsgHs+rGqCosASxMaQsXmbRGGHP5dKYYpAcgh1HybSL8xogk9WPIYEcNpd0jwR4yAD0Xc+vljypmFLMYF1bTfmbCfUJv8Avw0t5Gc3yNPxKdoPXFvdhGnKxEhah9non+JxVlOkFrOok6YifOD7LAYs/wCDxyaNQdHB67qOQ9XPFWZ7GvhkNmZWnWy7Uz8vQASDB8S9Ik78/wB+AuZ+DHJJULEMSZYXNj7ScSs1TrBC9SsUTvUFOlp3jSfXyn+hjetxasSq98veO0KugSkGxYkxt0+3F2NrTuUZV4mQU7E5K5NKWNyTuepPniJW4dSo1gtKmJNOy3iQwEm+wB+2MaZrjGYV2U1ASCQSAsGDFoHXAzMZ2qNR1E1CNIJ3ibgT659mJkfhdFW6GSj2ZXMgVKt6dwqp4VJEhif9OoQq9BM3gR+Idi8qwMfmTsGkRPnN/cRgBV4j3FNVNYhYAi/S/vOJ2SC1E1UwCBfxC3W8jeL4ocsWOFugUgDnMq2VrKWZGAsrq00yQLauasI2aRsNWInFc1FiLhZM7kkMCdzPyfYBtidx8iF1BIJOqLxYXIm6xY+zC7nM2pIVww0/onboRb0TO3LcdMU1GdSitha6GzZs1BpcGLaTMSRcg77gAg/6fPEPNlAgUnxeksQSyk9Z8ICiw5sTjfLUSVLLcD0t5EbtHT+rb4hpTZ8zTppfUVVZIANgRuYAgzc40xH5qmGeETRIYgMur82GALPIJ8QBgG//AI7cwd45xpq6tTbu1qlwwYDUdIWoCRFoA0rIv4rWJjbhHDEeij2lNQi4uGZPFcyQPF0t6OBPFcmaVGhXbSalUtrgyV1KSq73EA3HMnC9zb1slArM5QpLX0ghIJmGCjV8kX6x0574Y+ynwcfl9Dv0rIgLMsFCbrbcHAXiOeRsqqEEVleXGkjdSJmYNx6/fh4+Crir0+HBFgDvHMx1brjbiyOOK31ZGl5A+r8CFST/AIqlt+rb8WFrNfB0yZk5fvVLB9GrQQDFNas+lYeOD0gnyxaFTiLloLzJkiTF+YGFriVI1sxWUtHiid5/NIRY/wC2PPGdcW5NpIshLxJSdLrVkfI/ApUZFf8AKacOoYfmjaRMTrxL/uTf5zT+rb8WHTg2dahl0pIQVQQDEk8yfK56Yz+2HJhmMHe8YWfHY4NK7+Qs5LU63+wij4D6lyc1SH/pt+IY51Pga0752j7KTH9z4sWvV1amX1ibe/n9mIrOSN79NsaoTUo2iTnKO2xXqfBIokflifUt+LHQfBGvzykP/Sb8WHtHjSvMX/r345txECroPpESF8t529fuwcclJb7C68j5K/0EkfAxAn8uo/Vn92ucef3RL88p/Uv+LFgjMKDF/wCun3Y72IkGeX9eeDSRHmmytqXwVhNsyrEGZ7ogfa2APFst3L1qcyUkSOeLpWl192Kc7WH/ABWa/wBxxr4bJzigRblK2KNM2GMxrTNsZhLOi1uWPxk/nqcGD4r9PA14gzG8eWB/Z2pS/KKbKFLKdVhfwjfG/a7ONSK1E9JQY9oj+OF7sVWY1KjN8ldI/wC4wfbAwnaX5jfw/s4nYv5S+ZYtfiTO2rkSSDvzn+OCGX4sAjmRrZgLn7PdhUyzXH2X/wCcddYmJ26Tf288cdRVHoXLcf8AJ5wOxWZ0i/nPXlhN+E+qQaKAGJaofXAW3l5eeC3A82o1KpOsmSTtAE+0+vC18I+f11qPIrSvf9Jj+HCxXioGR+GxT3x3Zi1IUhybUOUkgCD7scA5vM42V8aTM0pKgXSQ61R7CQDG8E7ddtvXjV8tDHSRYR4Wk32IGCPaPKBaysQdJIMC50lQYB5m/suOWB2WI0FWF91cE+EGDEbRz6zhk7VmNphZM1T7x2I9JukbADb2Ye+xfbuhlFdWpudRB8AXkD/qxUrVowQyC61Yl4IHhHnK7k2iCbAzIGGpJDpqty78120WrksxmqdH0KiimtQg+IBIJA6Ek26Dravc/wBp69dzUfQGYCYS378SeCZVjwetU5d+UYdIKAfaDhLOYaSOhI+3EGTQyjitU/LFv9I+/HatxR9N21NzMC0mYHU9T68LPeMVJnliZwLiD0tLjQxZTPeqHWzqJgxynYjCuOrmBtPyDNDjNVBZoBn5CX9Z0kmTGOT9qq4RkIUgiADYLvNgLkmD7MSF40taqS1BAQvg0hQl7eiReNU+sj14I5bgXDM0SPy4JmJI7q1ISDeEcXsD6LeYjnV3SyOxXJ9BCfP1NR1sTO+xknp7PVjekUKmWAIMg+W2kcrbgRyPXDfx/wCD2tSTvVCOm4grMb77E7xH7sIqQpAKENBkMI1zaVt0G3kY6YscKAkkdqeaA1aSVBJA/cPb4p9mPMu2t0k6WURO1xMN1Bgj3Yj1QCAANKmDIN7SL3s2NEECTM6iDfaP/se/ESJyGCqwOoiRzgMd2A87+LmceU8tuFBYtCAEzMkRE7GQNv445cLyvePTol9GonSwO3ypPUeH7cM3D8nUoVAK9AkSD3qLqQgRHXSQQG6YWTqJZ5ChnAx8bEksLg8jh1+DpW/IdUQgqPLe3YTYnALtFH5NTKpTH5xwWUAMZLFdR66R/XJm7B8RFHhNM92tSoa9QIhMSsjUTYwZAA6mMW0p4aQKXQKU31swG6iNogb77R92A+brd3Urs4YXAPrKAC+0/wDOGjjj0qZSiKJar4nJpsyBAzaxJAEtC7AWA9WFLM58hs4VUgCGVRJv3arNxNxBJgb4SOCo6kwLJBZEpq65rla+fxGHJZlqiKRqUR4vCbes7Kecfdjrmsyi92pIDP6Okgsxvyva3pHnYAm2Nc5xirW/KNJYUGppUBGkGnUBnS7Ewwb0Rb5G43xA4q+XXJ0qoJpVqgpVACu2iSUBAsSdRtsQL4rhwMHLd+TEztJ3GPny9dBly1eUKaWlgeW3lc7ib7+/G1A1IChfEdpF/aML3Z/OoFzk1apDMVRtZqVNl8KtuSGHtAEi2CPBc8q0w+syE8RY+ixQ2ncmZAvtGL1w8sSrV5laz6/8Xyv/AFyJQrDXuskAwJ6EdOuMcqGusMVv6hEjygx7j54j5rjIDPVgImvwqy+OrAYMBe2g+I3EgkWvgfmeLQrsuZpklR4NJWS1pCmDqEIZmCNXMDBhjadOS6r165janLbS78/h8a6Lz6BYiTP2evbHlZwIYEAyZPlBOOXCioVQ7TWqEKg0ggKokkRYbn0pJHU3wb4ZkKTsrd5qVWIh4UkiRJUAW1cvLAlKaloLIwTWvyYPYkgS5Aj3+rFSdpm/xOZ9ZxdmZ4avjIMKqggoRBJYgiY5EQBM3PlijO0h/wATmLk+I+lv7YEY18NOWp2PjxpO0LiG2Mxqptj3Bs3Nbjx2zcCJEiNvZgL2Yo6adTe9SPYAPvOC3a+CVB1R/pEn2DrjhkqelAII3kEX3I5erE7Sf/J+hwex9sSCmVpCRHK9jiVSpAGTJ9+IlJyL47o3Wcc2ztpBnLlVTVpJ3g6rCN7RJmY9uFntk85ogAABEEf9oJ3PVjgpSYyIN+R/o4Xe0NYtmapbfVG/6IC9fLAS3JJ7EPuSdh7r41YH+v8AnGvuOOlNm+SJbcAb2vb7+WGEbCPbPJKlKk2ok69MFSP8tWtJtJbaw9xwH4hw1qdMsDK6tBvBmLW9WGbP5kM5p5hhGulUgbQARBNwJ0qD5Hywu8QzhddBHp1S9jbc+3nbywU/IyPmLlaqC7KOX8LYOZTjSLl2p2Hh3FoaRpMRf0QJmZdifLnn8tS1LUeBPhPIHmCfYI9uBlALUesCVVAto2ADqBH75xbSlFEcd6ZZHZbiC/2E1M+k9djHSGpm/uwqZZkLlXTw6vTvJMyRaB0529pwQ4DVH9nkLdRUaDzPiBxEyjsGJV6ekMdWt9gSAAADAJM3InAa3IdamSiY9GPCS12uAYWdhO56jEGmn5tR1R//AHDEygDOpqlIwugANvcHcjYdT7sdKFBBo1I8aSAWsGJubRyi39RLoK50ceFORm4uAFZRIjbnB6xidSK/lkgCzqQek0xq/wDLVfHXL0VUgqI94Hu2x1pZNS4bURedlPutPXngJpF2h0SM/Xenmands6qzAsqkwdSjltz388CWzbkF6uhmBnxLe4KmGggQNhEH24aXyQLd7UBdSBpU7bAeI/dvgDxbiFOmSERV2hlFh5hZPPrinvG5bGact+QF1lzUVEbx3KiIgRBA5Hawv4j6zAzAa6AFgQNMWIgWsN7b8zG+JA4ozkXIBmSb2N7DyiOR9+D9LgPeg1B6CqAhMyxBnbbSOo6wOoE8uj2tgJsjcErBatJ4J0sAyxBBddO8Xud+Y59Gde1DlmgKrA6iCwAII2iYgkjYnmLb4Vc3QdKbq5uqhgrG4IYEgQB1uJmBbAvP5iSCDsBtbT1i9sK8ccviJJdSbxrOqVNJGYoH1wRYHS153mWb3+WJnY/M5h8v3SBNFMuwJLKSGPiGpbxP7zgDmBC85ME+0H3Hyw3diqlKnw9jUgCozgk9AYuemNGru8fhNWLHHJWrkcs9ncwFLCmQ6hVULcELF1aASxAJLR1mefPKZ5pqEMuqoBckXWIja9iPotjvWaszRRJGsyvdpJA0/JMkXm9gBM8sScr2XzDXqd0mpdJ1+NhGzdJkbT6JHSMGWaLilKl9mSGGUMuqO9eTVrlRvX4zSddBIVShCOxKGoRJYnTUsNS2Jv4iOmI5z6Fafe02qCFGmZCKxnSzRzJJJIkeGTAIPXMdmsuKiitmHqFaYCqqhnAWb8lAlvlA8t8SstUVkfuilNTJV2LPGnm59I3XZYHTCqet+FW368xnDQvE6S/68viwbw3iaLUZTqRzUsBTLW1BguoyAdU+IjofLEPifEAXqKqMhNXUTLapWYAK+iCTJE8r4kU2ANR9KAavE8zoW0AAAtcrMGTJ6YIcJzFGrTShQYpF/Hqg7AmQfEbQedzbFinNuoqytwglcpV9fX8G+U49VpqFreJdTPqcjUokFFCm3ydysHVecceMcRpZjKvWj84XUKI8XeSzfJADDTT1RAFsQ6WWytVJDVKgU7ltKMT0JUkxJ9GABzxxzHBS9RwFWjSTSAVJ0taZF/E2ljc+Q64mtpapKk/OiaU5aINNryTsIjiVZKYPfrQADBUmGIb0hIMgneYvoAJ3xNrdqKFRoq0mclZWmjNUUPYjVJBLG/kCTIGF/heUqli1ICnT1mSIiV8NxzN9/uxJTswG7x6hJGo+KmGdmHIjSP0f0gLjpgd4kw6HW3r9SZkszQagMvrK1TUY1KUd36SrCQCQxEXaSSfsUOLqFrVlEwCQJMn34c04WX1MVFKktMCmaijU3O4mVItyvNsIefTS9RQZiRIBH2G/vxbgnu/kWRjTBq4zHgxmLTQxz7U12VlZDDi6kciMaUWMLIYkDxEjcm5PvnG3HFLVKYAJJIsOf9DBocGy5AirpM9G8jBPI35xg9ptLLv0OB2ZccKaIYJj0X9x+7ElWe3gb6JxLbs8o9HMAHeC0RHrN/Zzxn9ksthmKZMTMg/bq92Od4Tqd5M6cKJNVAVbedjyvhHzOad3doPiYtseZJw35vhWaF6WaQLHKByg3nmJPtGIFLgNQDSWvsIprpBHMmbi/LBVIDlJi5qf9E+7/jBDgYmpDeG0AlZueXkYBHtwSp9m6pE96FJO3dDrzE23v/RwbpcHpU9Kks5RpNTSEDtDDRTWwIAYksZ3NhhXOPkJqbFvjAD5mvtA0qpiBqYkiR6gffhXVvGnkf39MOWc4Ue+Z2JC94jeBgxAAGkFRJ5RfruMDH7OhzUek5I1E6ChDXMwtjq3+w9MGMkm7Ep3ZEpZRarqGIgMp0sJn3+6MPef7L5VEpjugKjiGVUpCCpvICSRbab+zCtT4I0qQSL+IX1LHMBiDa3PnuNsH8zlaigks9RvRKimquoHMwdXkAcLLyovjkpbohdnMgHFdLQHQhRYDVUKmAo522wbznYKgE1UiJdojVVYGTHMgCDhb4RKO2k1bkN6Mxpv4gDO/wC7Ben2iZG0t3mkSQdhfxR1AkT7MF2+TBGUfNApuziK/ch1BF92MTI8RJncbdBy3xme4EKWkv4gZEhmBW0ETq/qLYn5XNrWqgg7TsfVz6W38sZxPiGtBSBEK0gkrJEeR6n7cMm0+ZG40LKcJrIXNOt4Q0qNNVvDNjBpkWBG+JzNVJAVggJuSpB9moR9nPB+nxSAkkSoAgEf1viI1dWfXbaBcdZnf+oxZKc5cxfDH2Sfxeq7rTop6IEmVJmL7AcpERhL43lKr1NMK1R5MU956m8cvVht79ipMEjabeW1/VgVk3anWNRhLFSNBuADYD1kAkx9uMqjLGtt2LpjyQt/2WUdEg95UJWxsuxg2k2/dGHFMxWpyPSQKCsQI0hlgxMA95Mcowv9oaelxUSrNQggBZlTGmSSbGOnTHGl2hqU1AYEgmTAidoj1D2QcDLjyTS5E0pMK9rOK06zsUUAGYm4MjmeR1CP/rCXT2HiECx6iP8AiL4lVM0HJdfCAxETeGkjlAjb24hDKPPhUspMQN+e3UiJ9nli/DBY46RZbsLcSqoUTSCLGDaCJvMC7THqjlOGv4P8yq5ZNZVUFRjLczMgerrhFfK1qYAqKVBBgGx3IJK7ja3XDZ2Jy4egsiys5n22/r7sdHgV4qXRmTtCo8PFvyl/Yb7QdrzSpKaVIqHspYaZEA6rcr4UD2ozFQ+J4E30iJ8pnb1Y59rM2O7pUjY0y5HRpaLeY0/bhXnnN7x7sZfw+ODe31Nq4rJkinf0LD7McNzlVmrLlqr0nQorAgAkMJiSCQSsT/zhirZNTT0nJ0co4EMzNqKuRDaVDNsdrj7mLKcTajw+nVpIrCllw6hjAOlNUW9W5xWP9vk5+hVaUGoM6SW0lgJM8wSzEYGTE37LLIZEvaVhriOQo5OmvfCtU75pCrFMnQI2gvHjtsTyGPMxwSo9FqZydXLa2LSFeowOkAGVJaYB8NtyI3wT4/WB4vw9XJYKGYAxCsxsduqA+wYau0/GmydIVQgclwo1VAgBab7HaPXgxxVvb9fYV5LvZevuJGXyKvTAAqyEVRVZVpCVTTIpsSxNhOqP447IiJSXUyu8eNtJfUwEnxEgR0mABtivaXGa1UMKjlmuGJO58osB7MG+B56KNMtMKHiByUxHrg/YOQxdjeWKbcvLbb+/6Rlywwzko6PPfev2/lvmOWfzoNOKmgqosdIQKNr6Y1D/AHTfBekjMFVXKU1gKii+wmTtMzyOK+4dmvykjUPDStvIZjKg7clB9rYauyGeNRGBJLIxUzvYn7iJ8sX8VDFKMXGOz+/z+/0M/AzzRnKM5W1W3T5fb6iVnRUz2YzBYPTSgrKqh9Q1oTZp2LRuBywFzyhXdVnSCQJ3jlPngp26erlM9Xak5QVtNQgCx1AzM29MP78ABVLDUxkkSTiiCS2R1MLbk2zkMeY8xmGNY81a0Zmieh6xyPXB3+0AvokxzOuw8oiAf+eWFXMqHIJO2B4tTEOwOo/KP342cZ2bPiMmpOjzPD5ljgolg065edIM/wC73cgJxrXFNRDiSf8AaI+0/wBHFb18xUg/nav1jffgf3r/AKx/pn78Yn2POP8AkjbDKmWzlqq7wAoN4jzJ3H8eeJ1JAfSpHyuoM9ZgTz92KZ/KKn6yp9Nvvx3o1qn62pcfpt9+J/4rJ7xZ31Ityvw4G41AbkCOXmJ5c/LHDMZQqdQDNIOxnbnsDcc8Va2YqgWrVfrG+/GiZusBatVH/qN9+BLsvL7yJ3qfIsF2RvEouLSCBaOYsSZjfBSjmVIBLA2All0+qTMD14qc5ioLirUn/e3346d/UP8Am1frG+/CS7Mye8FSfNFtV6BIGnxEXs8n/wArzf2evEXM5v5Rpl4sWaHP0o6AX8sVXUqOB/1H+m3349XN1R/nVfrG+/Fb7Pmv8h/FJcyzM3xEs2rSpJP6MmIjr6hHkOmNcvUUwHLBdthYdIi3sGKzbN1Y/wCrV+m334w5iod6tT6bffgfgpdQ91J+ZaH5kghgxmZOgA7wBz89xiFU4dSERqA6jf2jVb92K7NeoP8AMf6bffj3v6n6yp09Nvvwn4SaftDfh5dR9OQpSfEQY5gz6hAicdm4PRG1m6W1EHYiOWK+FVyR+cf6bffjqXcf5j/Tb78MuHn7w3cyXMsLhtGmKkGQwUlQdrC0385g9MRu2LiW0CQAANwbSTf/ALm9+EejWfWPztT6bffghVBO7ufWx+/Ajgd3YHiae4Sp5R6igGPKxPPVAA6En3DHHtDkG0IKZsu5IMC0iGY2vY8rjzwJqagVh3G+zEfxxj6m9Ko59bsf3nDrG75jd26A6VSoNhDCDI2i4jmMGcn2lemqpTQBRyJJied9uYjzxGfLAsJvjcZUYbSgdyyXxPiZrUlJKkzsFggEEgSRtJbYxvho7C//AIY6l2H2/dhIzXISTbnifwjtHVy9IUlRGAJMmZvfGjg8kcU7kZu0eDyZcEYQVu7/AHJ/HMkrszNq8JNlAkhoNp2grOFPOUAkRruNmWDuRy9WCOf4xUqhgyKNXScDaxZo5ACIknmTz9eEyzjKTaG4fhcsIKMkWP2d7b5c5Fcpmg6fmWpa91YFSokiWUwQJggRhD4kysylbAIik6pghBt7f3Yj0XIIJVWA5NMH3GcaNSY+zCaky7uMnQLZvj9WtWpVHg1KelRp8JIUyJjYxzEYce1HbWnmsslNqZFVaik640GAQSsXnax64r567kIsABAQI84JnzJE+3HX8tbSy6EOqPERJETseW/2Yikidxk6GlMfm6j2U96VA66gT7l0/wDlgvw/iIXLQFYsnMwL8yPbgCC0noTJHn1+3G61HClbXtP9evDKdciuXDSk90PPZ+jTpUiq1FbV4pmOQ5G+84Ar2hrUK9UUColmGorJ8UExJ077GMBWzLFQpAta98ciWJ1Wn7hH7hi7LmU4xilyKcPBZMc5Tbuybx3iz5gqKztUqKNKnp4jawAuDOxxzMiQQRFoO+PO+JAOlBACm28GZJ3mf3Y3zuZNR2c2LGTGK4J8zbii09yMMZjWce4Y0WfV3xSyPzSh9Wv3Y1+J3D/meX+rX7sZjMHvZ+8/qczTHoe/Evh3zLL/AFS/djz4kcN+Y5b6pfuxmMwHln7z+o1I9HYjhvzHLfVJ92Nh2I4b8xy31S/djMZhe9n1f1JSM+JHDfmOW+pT7sZ8SOG/Mct9Sn3YzGYHez6v6hoz4kcN+Y5b6lPux78SeG/Mcr9Sn3YzGYneS6shnxJ4b8xyv1KfhxnxJ4b8xyv1CfhxmMwNUupD34lcN+Y5X6hPw4z4l8O+Y5X6hPw49xmBbDZnxL4d8xyv1FP8OM+JnDvmOV+op/hxmMwCWz34m8O+Y5X6in+HGfE7h3zHKfUU/wAOMxmITUz0djuHfMcp+z0/w49+KXD/AJllfqKf4cZjMQls8+KHD/mOU/Z6f4cZ8T+H/Mcp+z0/w4zGYhNTM+J/D/mOU/Z6f4cZ8T+H/Mcp+z0/w4zGYhLZnxP4d8xyn7PT/Djz4ncO+Y5T9np/hxmMxCWzPidw75hlP2en+HGfE3h3zDKfs9P8OMxmISzPibw75hlP2el+HGfE3h3zDJ/s9L8OPMZiAPfiZw35hk/2el+HGfE3hvzDJ/s9L8OPMZiEPfiZw35hk/2el+HGfEzhvzDJ/s9L8OPMZiEPfiZw35hk/wBnpfhxnxN4b8wyf7PS/DjzGYhD34m8O+YZP9npfhxnxN4b8wyf7PS/DjzGYhD34m8N+YZP9npfhx5jMZiE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0" name="Picture 6" descr="http://iejosefelix-sabaneta-antioquia.edu.co/apc-aa-files/434f4e46494755524143494f4e5f454e/baner-iejose-felix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2555775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ILSON ARRUBLA M\Documents\2014 CLASES LISTAS PARA TECNOLOGÍA E INFORMATICA\GESTION DEL RIESGO 2014\FOTOS 2014 GESTIÓN DEL RIESGO\IMG008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794000" cy="22352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95536" y="2924944"/>
            <a:ext cx="273630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CRIADERO DE ZANCUDOS, POSETA . PATIO BIBLIOTECA</a:t>
            </a:r>
            <a:endParaRPr lang="es-CO" b="1" dirty="0"/>
          </a:p>
        </p:txBody>
      </p:sp>
      <p:pic>
        <p:nvPicPr>
          <p:cNvPr id="6147" name="Picture 3" descr="C:\Users\WILSON ARRUBLA M\Documents\2014 CLASES LISTAS PARA TECNOLOGÍA E INFORMATICA\GESTION DEL RIESGO 2014\FOTOS 2014 GESTIÓN DEL RIESGO\IMG006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76672"/>
            <a:ext cx="2794000" cy="22352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436096" y="3140968"/>
            <a:ext cx="29523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BIBLIOTECA ESPEJO MAL EMPOTRADO</a:t>
            </a:r>
            <a:endParaRPr lang="es-CO" b="1" dirty="0"/>
          </a:p>
        </p:txBody>
      </p:sp>
      <p:pic>
        <p:nvPicPr>
          <p:cNvPr id="6148" name="Picture 4" descr="C:\Users\WILSON ARRUBLA M\Documents\2014 CLASES LISTAS PARA TECNOLOGÍA E INFORMATICA\GESTION DEL RIESGO 2014\FOTOS 2014 GESTIÓN DEL RIESGO\IMG006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2794000" cy="22352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0" y="6211669"/>
            <a:ext cx="334786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REJA MAL ESTADO SEGUNDO PISO</a:t>
            </a:r>
            <a:endParaRPr lang="es-CO" b="1" dirty="0"/>
          </a:p>
        </p:txBody>
      </p:sp>
      <p:pic>
        <p:nvPicPr>
          <p:cNvPr id="6149" name="Picture 5" descr="C:\Users\WILSON ARRUBLA M\Documents\2014 CLASES LISTAS PARA TECNOLOGÍA E INFORMATICA\GESTION DEL RIESGO 2014\FOTOS 2014 GESTIÓN DEL RIESGO\IMG0067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933056"/>
            <a:ext cx="2794000" cy="22352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5004048" y="6453336"/>
            <a:ext cx="37444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/>
              <a:t>PUERTA RESTAURANTE MAL ESTADO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ILSON ARRUBLA M\Documents\2014 CLASES LISTAS PARA TECNOLOGÍA E INFORMATICA\GESTION DEL RIESGO 2014\FOTOS 2014 GESTIÓN DEL RIESGO\IMG00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794000" cy="22352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51520" y="2636912"/>
            <a:ext cx="26997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OFICINA SECRETARIA PAULA VIDRIOS ROTOS</a:t>
            </a:r>
            <a:endParaRPr lang="es-CO" b="1" dirty="0"/>
          </a:p>
        </p:txBody>
      </p:sp>
      <p:pic>
        <p:nvPicPr>
          <p:cNvPr id="7171" name="Picture 3" descr="C:\Users\WILSON ARRUBLA M\Documents\2014 CLASES LISTAS PARA TECNOLOGÍA E INFORMATICA\GESTION DEL RIESGO 2014\FOTOS 2014 GESTIÓN DEL RIESGO\IMG004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0648"/>
            <a:ext cx="2794000" cy="22352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24128" y="2924944"/>
            <a:ext cx="302433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MEJORAR SEÑALIZACIÓN</a:t>
            </a:r>
            <a:endParaRPr lang="es-CO" b="1" dirty="0"/>
          </a:p>
        </p:txBody>
      </p:sp>
      <p:pic>
        <p:nvPicPr>
          <p:cNvPr id="7172" name="Picture 4" descr="C:\Users\WILSON ARRUBLA M\Documents\2014 CLASES LISTAS PARA TECNOLOGÍA E INFORMATICA\GESTION DEL RIESGO 2014\FOTOS 2014 GESTIÓN DEL RIESGO\IMG001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2794000" cy="22352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79512" y="6021288"/>
            <a:ext cx="30243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/>
              <a:t>PISO UNDIDO LAVORATORIO</a:t>
            </a:r>
            <a:endParaRPr lang="es-CO" b="1" dirty="0"/>
          </a:p>
        </p:txBody>
      </p:sp>
      <p:pic>
        <p:nvPicPr>
          <p:cNvPr id="7173" name="Picture 5" descr="C:\Users\WILSON ARRUBLA M\Documents\2014 CLASES LISTAS PARA TECNOLOGÍA E INFORMATICA\GESTION DEL RIESGO 2014\FOTOS 2014 GESTIÓN DEL RIESGO\IMG004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573016"/>
            <a:ext cx="2794000" cy="22352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5975648" y="6165304"/>
            <a:ext cx="24847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EXTINTORES ?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ILSON ARRUBLA M\Documents\2014 CLASES LISTAS PARA TECNOLOGÍA E INFORMATICA\GESTION DEL RIESGO 2014\FOTOS 2014 GESTIÓN DEL RIESGO\IMG006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794000" cy="2235200"/>
          </a:xfrm>
          <a:prstGeom prst="rect">
            <a:avLst/>
          </a:prstGeom>
          <a:noFill/>
        </p:spPr>
      </p:pic>
      <p:pic>
        <p:nvPicPr>
          <p:cNvPr id="8196" name="Picture 4" descr="C:\Users\WILSON ARRUBLA M\Documents\2014 CLASES LISTAS PARA TECNOLOGÍA E INFORMATICA\GESTION DEL RIESGO 2014\FOTOS 2014 GESTIÓN DEL RIESGO\IMG005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04664"/>
            <a:ext cx="2794000" cy="22352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96136" y="2780928"/>
            <a:ext cx="273630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VENTANAS SALA DE SISTEMAS SE ENTRA EL AGUA LLUVIA</a:t>
            </a:r>
            <a:endParaRPr lang="es-CO" b="1" dirty="0"/>
          </a:p>
        </p:txBody>
      </p:sp>
      <p:pic>
        <p:nvPicPr>
          <p:cNvPr id="8197" name="Picture 5" descr="F:\Images\IMG010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2794000" cy="22352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95536" y="5949280"/>
            <a:ext cx="288032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ESCOMBROS</a:t>
            </a:r>
            <a:endParaRPr lang="es-CO" b="1" dirty="0"/>
          </a:p>
        </p:txBody>
      </p:sp>
      <p:pic>
        <p:nvPicPr>
          <p:cNvPr id="8198" name="Picture 6" descr="F:\Images\IMG010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861048"/>
            <a:ext cx="2794000" cy="22352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6084168" y="6237312"/>
            <a:ext cx="305983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PISO LAVORATORIO</a:t>
            </a:r>
            <a:endParaRPr lang="es-CO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3528" y="2492896"/>
            <a:ext cx="280831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ENTRADA COLEGIO  SALA MULTIPLE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Images\IMG01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794000" cy="22352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39552" y="2708920"/>
            <a:ext cx="302433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CANOA PLACA DESAGUE MAL ESTADO</a:t>
            </a:r>
            <a:endParaRPr lang="es-CO" b="1" dirty="0"/>
          </a:p>
        </p:txBody>
      </p:sp>
      <p:pic>
        <p:nvPicPr>
          <p:cNvPr id="1026" name="Picture 2" descr="F:\Images\IMG014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456384" cy="225591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932040" y="2924944"/>
            <a:ext cx="32403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CANECAS ROTAS</a:t>
            </a:r>
            <a:endParaRPr lang="es-CO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32403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683568" y="6237312"/>
            <a:ext cx="32403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REJAS DE VENTANA  FRENTE A RESTAURANTE</a:t>
            </a:r>
            <a:endParaRPr lang="es-CO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3" y="3573015"/>
            <a:ext cx="3888433" cy="24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5004048" y="6309320"/>
            <a:ext cx="36004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VIDRIOS DE VENTANAS EN MAL ESTADO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Images\IMG014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043608" y="6488668"/>
            <a:ext cx="7200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FISURA ESCALAS FRENTE A COORDINACIÓN ACADÉMICA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475656" y="6381328"/>
            <a:ext cx="54726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ALAMBRES SUELTOS EN VARIOS SALONES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56184" y="1052736"/>
            <a:ext cx="783163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PLAN DE MEJORAMIENTO:</a:t>
            </a:r>
          </a:p>
          <a:p>
            <a:pPr algn="ctr"/>
            <a:r>
              <a:rPr lang="es-CO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GESTIÓN Y EJECUCIÓN</a:t>
            </a:r>
            <a:endParaRPr lang="es-CO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Images\IMG008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794000" cy="22352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23528" y="2852936"/>
            <a:ext cx="30243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PINTURA INSTITUCIÓN </a:t>
            </a:r>
            <a:endParaRPr lang="es-CO" b="1" dirty="0"/>
          </a:p>
        </p:txBody>
      </p:sp>
      <p:pic>
        <p:nvPicPr>
          <p:cNvPr id="11267" name="Picture 3" descr="F:\Images\IMG000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4664"/>
            <a:ext cx="2794000" cy="22352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24128" y="3140968"/>
            <a:ext cx="28083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PROYECTO EMBELLECIMIENTO</a:t>
            </a:r>
            <a:endParaRPr lang="es-CO" b="1" dirty="0"/>
          </a:p>
        </p:txBody>
      </p:sp>
      <p:pic>
        <p:nvPicPr>
          <p:cNvPr id="11268" name="Picture 4" descr="F:\Images\IMG005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2794000" cy="22352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95536" y="5949280"/>
            <a:ext cx="280831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CARTELERAS BUENA PRESENTACIÓN</a:t>
            </a:r>
            <a:endParaRPr lang="es-CO" b="1" dirty="0"/>
          </a:p>
        </p:txBody>
      </p:sp>
      <p:pic>
        <p:nvPicPr>
          <p:cNvPr id="11269" name="Picture 5" descr="F:\Images\IMG0059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77072"/>
            <a:ext cx="2794000" cy="22352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5868144" y="6488668"/>
            <a:ext cx="302433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ENTRADA BANDERAS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Images\IMG001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2794000" cy="22352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95536" y="3212976"/>
            <a:ext cx="29523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PROYECTO PRAES</a:t>
            </a:r>
            <a:endParaRPr lang="es-CO" b="1" dirty="0"/>
          </a:p>
        </p:txBody>
      </p:sp>
      <p:pic>
        <p:nvPicPr>
          <p:cNvPr id="12291" name="Picture 3" descr="F:\Images\IMG006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48680"/>
            <a:ext cx="2794000" cy="22352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868144" y="3212976"/>
            <a:ext cx="280831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EXTINTORES</a:t>
            </a:r>
            <a:endParaRPr lang="es-CO" b="1" dirty="0"/>
          </a:p>
        </p:txBody>
      </p:sp>
      <p:pic>
        <p:nvPicPr>
          <p:cNvPr id="12292" name="Picture 4" descr="F:\Images\IMG002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2794000" cy="22352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79512" y="6021288"/>
            <a:ext cx="28803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REPARACIÓN PISO LAVORATORIO</a:t>
            </a:r>
            <a:endParaRPr lang="es-CO" b="1" dirty="0"/>
          </a:p>
        </p:txBody>
      </p:sp>
      <p:pic>
        <p:nvPicPr>
          <p:cNvPr id="12293" name="Picture 5" descr="F:\Images\IMG006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645024"/>
            <a:ext cx="2794000" cy="22352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5580112" y="6237312"/>
            <a:ext cx="331236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MEJORAS EN AULA MÚLTIPLE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2.gstatic.com/images?q=tbn:ANd9GcTo21-q1s6qiNDmrSf2Oy5yCTOHmYitM8XwIS88mWDxwK72119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2390775" cy="191452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11560" y="3212976"/>
            <a:ext cx="23042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DOTACIÓN DE BOTIQUIN</a:t>
            </a:r>
            <a:endParaRPr lang="es-CO" b="1" dirty="0"/>
          </a:p>
        </p:txBody>
      </p:sp>
      <p:pic>
        <p:nvPicPr>
          <p:cNvPr id="14340" name="Picture 4" descr="https://encrypted-tbn1.gstatic.com/images?q=tbn:ANd9GcQkE6Dzk-7QeiQZ14Y6n4IJ__PuqC1tXCPGuJWqs8AAsYEeqO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3914775" cy="1162050"/>
          </a:xfrm>
          <a:prstGeom prst="rect">
            <a:avLst/>
          </a:prstGeom>
          <a:noFill/>
        </p:spPr>
      </p:pic>
      <p:pic>
        <p:nvPicPr>
          <p:cNvPr id="14342" name="Picture 6" descr="https://encrypted-tbn1.gstatic.com/images?q=tbn:ANd9GcR2BfHGT8u0QV6a-awTUiw5WJZZax6ihGzWB2DrCBzzyVxJTz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96752"/>
            <a:ext cx="2286000" cy="199072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292080" y="3356992"/>
            <a:ext cx="345638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CAPACITACIÓN COMUNIDAD EDUCATIVA, BRIGADISTAS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Llamada de flecha cuádruple"/>
          <p:cNvSpPr/>
          <p:nvPr/>
        </p:nvSpPr>
        <p:spPr>
          <a:xfrm>
            <a:off x="1043608" y="188640"/>
            <a:ext cx="6912768" cy="6076056"/>
          </a:xfrm>
          <a:prstGeom prst="quadArrowCallout">
            <a:avLst/>
          </a:prstGeom>
          <a:solidFill>
            <a:srgbClr val="00339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Flecha curvada hacia la derecha"/>
          <p:cNvSpPr/>
          <p:nvPr/>
        </p:nvSpPr>
        <p:spPr>
          <a:xfrm>
            <a:off x="2771800" y="1844824"/>
            <a:ext cx="1656184" cy="3024336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9" name="8 Flecha curvada hacia la derecha"/>
          <p:cNvSpPr/>
          <p:nvPr/>
        </p:nvSpPr>
        <p:spPr>
          <a:xfrm rot="10800000">
            <a:off x="4499992" y="1628800"/>
            <a:ext cx="1649589" cy="3096344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1266" name="Picture 2" descr="https://encrypted-tbn0.gstatic.com/images?q=tbn:ANd9GcTua1DCBRUH8qm76WCuaMEXz9TWn4QVHHcqauUKC8P7jW8-82u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492896"/>
            <a:ext cx="1813248" cy="1512168"/>
          </a:xfrm>
          <a:prstGeom prst="rect">
            <a:avLst/>
          </a:prstGeom>
          <a:noFill/>
        </p:spPr>
      </p:pic>
      <p:pic>
        <p:nvPicPr>
          <p:cNvPr id="11267" name="Picture 3" descr="C:\Users\WILSON ARRUBLA M\Documents\CARPETAS COPIADAS EN MEMORIAS\2014 CLASES LISTAS PARA TECNOLOGÍA E INFORMATICA\GESTION DEL RIESGO 2014\coollogo_com-984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1935"/>
            <a:ext cx="9144000" cy="576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115616" y="6093296"/>
            <a:ext cx="65527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CAMBIO DE VENTANERIA SALONES Y LABORATORIOS, CAMBIO DE PISO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874801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874801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835696" y="6381328"/>
            <a:ext cx="51125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/>
              <a:t>ACTIVIDADES  LÚDICAS Y  TALLERES DE PROYECTOS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874801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2123728" y="6381328"/>
            <a:ext cx="46085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MUNDIALITO JUEGOS INTERCLASE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s-CO" b="1" dirty="0" smtClean="0"/>
              <a:t>RECOMENDACIONES</a:t>
            </a:r>
            <a:endParaRPr lang="es-CO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9144000" cy="4725144"/>
          </a:xfrm>
        </p:spPr>
        <p:txBody>
          <a:bodyPr/>
          <a:lstStyle/>
          <a:p>
            <a:pPr algn="l"/>
            <a:r>
              <a:rPr lang="es-CO" b="1" dirty="0" smtClean="0">
                <a:solidFill>
                  <a:schemeClr val="bg1"/>
                </a:solidFill>
              </a:rPr>
              <a:t>1. AHORRO DE ENERGIA</a:t>
            </a:r>
          </a:p>
          <a:p>
            <a:pPr algn="l"/>
            <a:r>
              <a:rPr lang="es-CO" b="1" dirty="0" smtClean="0">
                <a:solidFill>
                  <a:schemeClr val="bg1"/>
                </a:solidFill>
              </a:rPr>
              <a:t>2. AHORRO AGUA</a:t>
            </a:r>
          </a:p>
          <a:p>
            <a:pPr algn="l"/>
            <a:r>
              <a:rPr lang="es-CO" b="1" dirty="0" smtClean="0">
                <a:solidFill>
                  <a:schemeClr val="bg1"/>
                </a:solidFill>
              </a:rPr>
              <a:t>3. DISMINUIR RUIDO</a:t>
            </a:r>
          </a:p>
          <a:p>
            <a:pPr algn="l"/>
            <a:r>
              <a:rPr lang="es-CO" b="1" dirty="0" smtClean="0">
                <a:solidFill>
                  <a:schemeClr val="bg1"/>
                </a:solidFill>
              </a:rPr>
              <a:t>4. TRASVERSALIZAR PROYECTO GESTIÓN DEL RIESGO P.E.I. PLAN DE ESTUDIOS</a:t>
            </a:r>
          </a:p>
          <a:p>
            <a:pPr algn="l"/>
            <a:r>
              <a:rPr lang="es-CO" b="1" dirty="0" smtClean="0">
                <a:solidFill>
                  <a:schemeClr val="bg1"/>
                </a:solidFill>
              </a:rPr>
              <a:t>5. BRIGADAS DE PERSONAL  DIRECTIVO Y DOCENTE (PRIMEROS AUXILIOS, INCENDIOS Y EVACUACIÓN)</a:t>
            </a:r>
            <a:endParaRPr lang="es-CO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es-CO" sz="6000" b="1" dirty="0" smtClean="0">
                <a:solidFill>
                  <a:srgbClr val="FF0000"/>
                </a:solidFill>
              </a:rPr>
              <a:t>OBJETIVOS</a:t>
            </a:r>
            <a:endParaRPr lang="es-CO" sz="6000" b="1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8964488" cy="4968552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s-CO" sz="3600" b="1" dirty="0" smtClean="0">
                <a:solidFill>
                  <a:schemeClr val="tx1"/>
                </a:solidFill>
              </a:rPr>
              <a:t>IDENTIFICAR LOS RIESGOS, AMENAZANTES QUE SE PRESENTAN EN LA INSTITUCIÓN.</a:t>
            </a:r>
          </a:p>
          <a:p>
            <a:r>
              <a:rPr lang="es-CO" sz="3600" b="1" dirty="0" smtClean="0">
                <a:solidFill>
                  <a:schemeClr val="tx1"/>
                </a:solidFill>
              </a:rPr>
              <a:t>2. PROPONER ACCIONES PARA REDUCIR LOS RIESGOS.</a:t>
            </a:r>
          </a:p>
          <a:p>
            <a:endParaRPr lang="es-CO" sz="3600" b="1" dirty="0" smtClean="0">
              <a:solidFill>
                <a:schemeClr val="tx1"/>
              </a:solidFill>
            </a:endParaRPr>
          </a:p>
          <a:p>
            <a:r>
              <a:rPr lang="es-CO" sz="3600" b="1" dirty="0" smtClean="0">
                <a:solidFill>
                  <a:schemeClr val="tx1"/>
                </a:solidFill>
              </a:rPr>
              <a:t>3. PLANEAR ESTRATEGIAS DE INTERVENCIÓN PARA SUPERAR LAS SITUACIONES </a:t>
            </a:r>
            <a:r>
              <a:rPr lang="es-CO" sz="3600" b="1" smtClean="0">
                <a:solidFill>
                  <a:schemeClr val="tx1"/>
                </a:solidFill>
              </a:rPr>
              <a:t>DE RIESGO.</a:t>
            </a:r>
            <a:endParaRPr lang="es-CO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strella de 6 puntas"/>
          <p:cNvSpPr/>
          <p:nvPr/>
        </p:nvSpPr>
        <p:spPr>
          <a:xfrm>
            <a:off x="2699792" y="0"/>
            <a:ext cx="3312368" cy="201622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3491880" y="404664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FF0000"/>
                </a:solidFill>
              </a:rPr>
              <a:t>I. E. JOSÉ FÉLIX DE RESTREPO V.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298782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MAPA DE RIESGOS</a:t>
            </a:r>
            <a:endParaRPr lang="es-CO" b="1" dirty="0"/>
          </a:p>
        </p:txBody>
      </p:sp>
      <p:sp>
        <p:nvSpPr>
          <p:cNvPr id="7" name="6 Elipse"/>
          <p:cNvSpPr/>
          <p:nvPr/>
        </p:nvSpPr>
        <p:spPr>
          <a:xfrm>
            <a:off x="6588224" y="332656"/>
            <a:ext cx="2304256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6948264" y="54868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PROYECTAR OBRAS </a:t>
            </a:r>
            <a:endParaRPr lang="es-CO" b="1" dirty="0"/>
          </a:p>
        </p:txBody>
      </p:sp>
      <p:sp>
        <p:nvSpPr>
          <p:cNvPr id="10" name="9 Elipse"/>
          <p:cNvSpPr/>
          <p:nvPr/>
        </p:nvSpPr>
        <p:spPr>
          <a:xfrm>
            <a:off x="179512" y="1340768"/>
            <a:ext cx="2304256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Elipse"/>
          <p:cNvSpPr/>
          <p:nvPr/>
        </p:nvSpPr>
        <p:spPr>
          <a:xfrm>
            <a:off x="3491880" y="2348880"/>
            <a:ext cx="2304256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Elipse"/>
          <p:cNvSpPr/>
          <p:nvPr/>
        </p:nvSpPr>
        <p:spPr>
          <a:xfrm>
            <a:off x="251520" y="2492896"/>
            <a:ext cx="2304256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Elipse"/>
          <p:cNvSpPr/>
          <p:nvPr/>
        </p:nvSpPr>
        <p:spPr>
          <a:xfrm>
            <a:off x="6588224" y="3140968"/>
            <a:ext cx="2304256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Elipse"/>
          <p:cNvSpPr/>
          <p:nvPr/>
        </p:nvSpPr>
        <p:spPr>
          <a:xfrm>
            <a:off x="3419872" y="3573016"/>
            <a:ext cx="2304256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Elipse"/>
          <p:cNvSpPr/>
          <p:nvPr/>
        </p:nvSpPr>
        <p:spPr>
          <a:xfrm>
            <a:off x="251520" y="3717032"/>
            <a:ext cx="2304256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Elipse"/>
          <p:cNvSpPr/>
          <p:nvPr/>
        </p:nvSpPr>
        <p:spPr>
          <a:xfrm>
            <a:off x="3491880" y="4869160"/>
            <a:ext cx="2304256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Elipse"/>
          <p:cNvSpPr/>
          <p:nvPr/>
        </p:nvSpPr>
        <p:spPr>
          <a:xfrm>
            <a:off x="6588224" y="4509120"/>
            <a:ext cx="2304256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Elipse"/>
          <p:cNvSpPr/>
          <p:nvPr/>
        </p:nvSpPr>
        <p:spPr>
          <a:xfrm>
            <a:off x="6516216" y="1844824"/>
            <a:ext cx="2304256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CuadroTexto"/>
          <p:cNvSpPr txBox="1"/>
          <p:nvPr/>
        </p:nvSpPr>
        <p:spPr>
          <a:xfrm>
            <a:off x="827584" y="17728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PLANIFICAR</a:t>
            </a:r>
            <a:endParaRPr lang="es-CO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707904" y="249289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ASEGURAR LA SALUD Y MEDIO AMBIENTE</a:t>
            </a:r>
            <a:endParaRPr lang="es-CO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020272" y="191683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DAR SEGURIDAD INTEGRAL</a:t>
            </a:r>
            <a:endParaRPr lang="es-CO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020272" y="335699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CONTROLAR LA GESTIÓN</a:t>
            </a:r>
            <a:endParaRPr lang="es-CO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827584" y="263691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INTEGRAR Y COORDINAR BRIGADAS</a:t>
            </a:r>
            <a:endParaRPr lang="es-CO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851920" y="37890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PRACTICAR Y ENTRENAR</a:t>
            </a:r>
            <a:endParaRPr lang="es-CO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467544" y="393305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EDUCAR Y CAPACITAR</a:t>
            </a:r>
            <a:endParaRPr lang="es-CO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3851920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GESTIONAR </a:t>
            </a:r>
            <a:endParaRPr lang="es-CO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804248" y="47971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EVALUAR</a:t>
            </a:r>
            <a:endParaRPr lang="es-CO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0" y="6211669"/>
            <a:ext cx="1547664" cy="646331"/>
          </a:xfrm>
          <a:prstGeom prst="rect">
            <a:avLst/>
          </a:prstGeom>
          <a:ln w="38100">
            <a:solidFill>
              <a:srgbClr val="3DD14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RIESGOS</a:t>
            </a:r>
          </a:p>
          <a:p>
            <a:pPr algn="ctr"/>
            <a:r>
              <a:rPr lang="es-CO" b="1" dirty="0" smtClean="0"/>
              <a:t> NATURALES</a:t>
            </a:r>
            <a:endParaRPr lang="es-CO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1619672" y="6211669"/>
            <a:ext cx="1728192" cy="646331"/>
          </a:xfrm>
          <a:prstGeom prst="rect">
            <a:avLst/>
          </a:prstGeom>
          <a:ln w="38100">
            <a:solidFill>
              <a:srgbClr val="3DD14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RIESGOS</a:t>
            </a:r>
          </a:p>
          <a:p>
            <a:pPr algn="ctr"/>
            <a:r>
              <a:rPr lang="es-CO" b="1" dirty="0" smtClean="0"/>
              <a:t> SOCIALES</a:t>
            </a:r>
            <a:endParaRPr lang="es-CO" b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3419872" y="6211669"/>
            <a:ext cx="2160240" cy="646331"/>
          </a:xfrm>
          <a:prstGeom prst="rect">
            <a:avLst/>
          </a:prstGeom>
          <a:ln w="38100">
            <a:solidFill>
              <a:srgbClr val="3DD14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RIESGOS </a:t>
            </a:r>
          </a:p>
          <a:p>
            <a:pPr algn="ctr"/>
            <a:r>
              <a:rPr lang="es-CO" b="1" dirty="0" smtClean="0"/>
              <a:t>MEDIO AMBIENTE</a:t>
            </a:r>
            <a:endParaRPr lang="es-CO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7236296" y="6211669"/>
            <a:ext cx="1907704" cy="646331"/>
          </a:xfrm>
          <a:prstGeom prst="rect">
            <a:avLst/>
          </a:prstGeom>
          <a:ln w="38100">
            <a:solidFill>
              <a:srgbClr val="3DD14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RIESGOS ESTRUCTURALES</a:t>
            </a:r>
            <a:endParaRPr lang="es-CO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5652120" y="6211669"/>
            <a:ext cx="1512168" cy="646331"/>
          </a:xfrm>
          <a:prstGeom prst="rect">
            <a:avLst/>
          </a:prstGeom>
          <a:ln w="38100">
            <a:solidFill>
              <a:srgbClr val="3DD14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RIESGOS</a:t>
            </a:r>
          </a:p>
          <a:p>
            <a:pPr algn="ctr"/>
            <a:r>
              <a:rPr lang="es-CO" b="1" dirty="0" smtClean="0"/>
              <a:t> SANITARIOS</a:t>
            </a:r>
            <a:endParaRPr lang="es-CO" b="1" dirty="0"/>
          </a:p>
        </p:txBody>
      </p:sp>
      <p:sp>
        <p:nvSpPr>
          <p:cNvPr id="35" name="34 Elipse"/>
          <p:cNvSpPr/>
          <p:nvPr/>
        </p:nvSpPr>
        <p:spPr>
          <a:xfrm>
            <a:off x="179512" y="4941168"/>
            <a:ext cx="2304256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35 CuadroTexto"/>
          <p:cNvSpPr txBox="1"/>
          <p:nvPr/>
        </p:nvSpPr>
        <p:spPr>
          <a:xfrm>
            <a:off x="827584" y="53012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PREVEER</a:t>
            </a:r>
            <a:endParaRPr lang="es-CO" b="1" dirty="0"/>
          </a:p>
        </p:txBody>
      </p:sp>
      <p:sp>
        <p:nvSpPr>
          <p:cNvPr id="39" name="38 Forma libre"/>
          <p:cNvSpPr/>
          <p:nvPr/>
        </p:nvSpPr>
        <p:spPr>
          <a:xfrm>
            <a:off x="-192258" y="-2345"/>
            <a:ext cx="9258886" cy="2423233"/>
          </a:xfrm>
          <a:custGeom>
            <a:avLst/>
            <a:gdLst>
              <a:gd name="connsiteX0" fmla="*/ 8815753 w 9258886"/>
              <a:gd name="connsiteY0" fmla="*/ 199293 h 2541563"/>
              <a:gd name="connsiteX1" fmla="*/ 6719667 w 9258886"/>
              <a:gd name="connsiteY1" fmla="*/ 269631 h 2541563"/>
              <a:gd name="connsiteX2" fmla="*/ 6536787 w 9258886"/>
              <a:gd name="connsiteY2" fmla="*/ 1817077 h 2541563"/>
              <a:gd name="connsiteX3" fmla="*/ 5087815 w 9258886"/>
              <a:gd name="connsiteY3" fmla="*/ 2196905 h 2541563"/>
              <a:gd name="connsiteX4" fmla="*/ 3399692 w 9258886"/>
              <a:gd name="connsiteY4" fmla="*/ 2210973 h 2541563"/>
              <a:gd name="connsiteX5" fmla="*/ 2710375 w 9258886"/>
              <a:gd name="connsiteY5" fmla="*/ 2140634 h 2541563"/>
              <a:gd name="connsiteX6" fmla="*/ 2597833 w 9258886"/>
              <a:gd name="connsiteY6" fmla="*/ 747933 h 2541563"/>
              <a:gd name="connsiteX7" fmla="*/ 389206 w 9258886"/>
              <a:gd name="connsiteY7" fmla="*/ 593188 h 2541563"/>
              <a:gd name="connsiteX8" fmla="*/ 262596 w 9258886"/>
              <a:gd name="connsiteY8" fmla="*/ 579120 h 2541563"/>
              <a:gd name="connsiteX9" fmla="*/ 262596 w 9258886"/>
              <a:gd name="connsiteY9" fmla="*/ 593188 h 2541563"/>
              <a:gd name="connsiteX10" fmla="*/ 304800 w 9258886"/>
              <a:gd name="connsiteY10" fmla="*/ 579120 h 2541563"/>
              <a:gd name="connsiteX11" fmla="*/ 248529 w 9258886"/>
              <a:gd name="connsiteY11" fmla="*/ 593188 h 2541563"/>
              <a:gd name="connsiteX12" fmla="*/ 206326 w 9258886"/>
              <a:gd name="connsiteY12" fmla="*/ 705730 h 2541563"/>
              <a:gd name="connsiteX13" fmla="*/ 234461 w 9258886"/>
              <a:gd name="connsiteY13" fmla="*/ 691662 h 2541563"/>
              <a:gd name="connsiteX14" fmla="*/ 2288344 w 9258886"/>
              <a:gd name="connsiteY14" fmla="*/ 747933 h 2541563"/>
              <a:gd name="connsiteX15" fmla="*/ 2625969 w 9258886"/>
              <a:gd name="connsiteY15" fmla="*/ 1563859 h 2541563"/>
              <a:gd name="connsiteX16" fmla="*/ 2583766 w 9258886"/>
              <a:gd name="connsiteY16" fmla="*/ 2421988 h 2541563"/>
              <a:gd name="connsiteX17" fmla="*/ 3948332 w 9258886"/>
              <a:gd name="connsiteY17" fmla="*/ 2281311 h 2541563"/>
              <a:gd name="connsiteX18" fmla="*/ 6593058 w 9258886"/>
              <a:gd name="connsiteY18" fmla="*/ 2154702 h 2541563"/>
              <a:gd name="connsiteX19" fmla="*/ 6635261 w 9258886"/>
              <a:gd name="connsiteY19" fmla="*/ 579120 h 2541563"/>
              <a:gd name="connsiteX20" fmla="*/ 8900160 w 9258886"/>
              <a:gd name="connsiteY20" fmla="*/ 227428 h 2541563"/>
              <a:gd name="connsiteX21" fmla="*/ 8815753 w 9258886"/>
              <a:gd name="connsiteY21" fmla="*/ 199293 h 254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258886" h="2541563">
                <a:moveTo>
                  <a:pt x="8815753" y="199293"/>
                </a:moveTo>
                <a:cubicBezTo>
                  <a:pt x="8452338" y="206327"/>
                  <a:pt x="7099495" y="0"/>
                  <a:pt x="6719667" y="269631"/>
                </a:cubicBezTo>
                <a:cubicBezTo>
                  <a:pt x="6339839" y="539262"/>
                  <a:pt x="6808762" y="1495865"/>
                  <a:pt x="6536787" y="1817077"/>
                </a:cubicBezTo>
                <a:cubicBezTo>
                  <a:pt x="6264812" y="2138289"/>
                  <a:pt x="5610664" y="2131256"/>
                  <a:pt x="5087815" y="2196905"/>
                </a:cubicBezTo>
                <a:cubicBezTo>
                  <a:pt x="4564966" y="2262554"/>
                  <a:pt x="3795932" y="2220351"/>
                  <a:pt x="3399692" y="2210973"/>
                </a:cubicBezTo>
                <a:cubicBezTo>
                  <a:pt x="3003452" y="2201595"/>
                  <a:pt x="2844018" y="2384474"/>
                  <a:pt x="2710375" y="2140634"/>
                </a:cubicBezTo>
                <a:cubicBezTo>
                  <a:pt x="2576732" y="1896794"/>
                  <a:pt x="2984694" y="1005841"/>
                  <a:pt x="2597833" y="747933"/>
                </a:cubicBezTo>
                <a:cubicBezTo>
                  <a:pt x="2210972" y="490025"/>
                  <a:pt x="778412" y="621324"/>
                  <a:pt x="389206" y="593188"/>
                </a:cubicBezTo>
                <a:cubicBezTo>
                  <a:pt x="0" y="565053"/>
                  <a:pt x="283698" y="579120"/>
                  <a:pt x="262596" y="579120"/>
                </a:cubicBezTo>
                <a:cubicBezTo>
                  <a:pt x="241494" y="579120"/>
                  <a:pt x="255562" y="593188"/>
                  <a:pt x="262596" y="593188"/>
                </a:cubicBezTo>
                <a:cubicBezTo>
                  <a:pt x="269630" y="593188"/>
                  <a:pt x="307144" y="579120"/>
                  <a:pt x="304800" y="579120"/>
                </a:cubicBezTo>
                <a:cubicBezTo>
                  <a:pt x="302456" y="579120"/>
                  <a:pt x="264941" y="572086"/>
                  <a:pt x="248529" y="593188"/>
                </a:cubicBezTo>
                <a:cubicBezTo>
                  <a:pt x="232117" y="614290"/>
                  <a:pt x="208671" y="689318"/>
                  <a:pt x="206326" y="705730"/>
                </a:cubicBezTo>
                <a:cubicBezTo>
                  <a:pt x="203981" y="722142"/>
                  <a:pt x="234461" y="691662"/>
                  <a:pt x="234461" y="691662"/>
                </a:cubicBezTo>
                <a:cubicBezTo>
                  <a:pt x="581464" y="698696"/>
                  <a:pt x="1889759" y="602567"/>
                  <a:pt x="2288344" y="747933"/>
                </a:cubicBezTo>
                <a:cubicBezTo>
                  <a:pt x="2686929" y="893299"/>
                  <a:pt x="2576732" y="1284850"/>
                  <a:pt x="2625969" y="1563859"/>
                </a:cubicBezTo>
                <a:cubicBezTo>
                  <a:pt x="2675206" y="1842868"/>
                  <a:pt x="2363372" y="2302413"/>
                  <a:pt x="2583766" y="2421988"/>
                </a:cubicBezTo>
                <a:cubicBezTo>
                  <a:pt x="2804160" y="2541563"/>
                  <a:pt x="3280117" y="2325859"/>
                  <a:pt x="3948332" y="2281311"/>
                </a:cubicBezTo>
                <a:cubicBezTo>
                  <a:pt x="4616547" y="2236763"/>
                  <a:pt x="6145236" y="2438401"/>
                  <a:pt x="6593058" y="2154702"/>
                </a:cubicBezTo>
                <a:cubicBezTo>
                  <a:pt x="7040880" y="1871003"/>
                  <a:pt x="6250744" y="900332"/>
                  <a:pt x="6635261" y="579120"/>
                </a:cubicBezTo>
                <a:cubicBezTo>
                  <a:pt x="7019778" y="257908"/>
                  <a:pt x="8541434" y="288388"/>
                  <a:pt x="8900160" y="227428"/>
                </a:cubicBezTo>
                <a:cubicBezTo>
                  <a:pt x="9258886" y="166468"/>
                  <a:pt x="9179168" y="192259"/>
                  <a:pt x="8815753" y="199293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39 Forma libre"/>
          <p:cNvSpPr/>
          <p:nvPr/>
        </p:nvSpPr>
        <p:spPr>
          <a:xfrm>
            <a:off x="0" y="1340768"/>
            <a:ext cx="501747" cy="4874455"/>
          </a:xfrm>
          <a:custGeom>
            <a:avLst/>
            <a:gdLst>
              <a:gd name="connsiteX0" fmla="*/ 501747 w 501747"/>
              <a:gd name="connsiteY0" fmla="*/ 4874455 h 4874455"/>
              <a:gd name="connsiteX1" fmla="*/ 65649 w 501747"/>
              <a:gd name="connsiteY1" fmla="*/ 4114800 h 4874455"/>
              <a:gd name="connsiteX2" fmla="*/ 107852 w 501747"/>
              <a:gd name="connsiteY2" fmla="*/ 583809 h 4874455"/>
              <a:gd name="connsiteX3" fmla="*/ 79717 w 501747"/>
              <a:gd name="connsiteY3" fmla="*/ 611944 h 4874455"/>
              <a:gd name="connsiteX4" fmla="*/ 79717 w 501747"/>
              <a:gd name="connsiteY4" fmla="*/ 611944 h 487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747" h="4874455">
                <a:moveTo>
                  <a:pt x="501747" y="4874455"/>
                </a:moveTo>
                <a:cubicBezTo>
                  <a:pt x="316522" y="4852181"/>
                  <a:pt x="131298" y="4829908"/>
                  <a:pt x="65649" y="4114800"/>
                </a:cubicBezTo>
                <a:cubicBezTo>
                  <a:pt x="0" y="3399692"/>
                  <a:pt x="105507" y="1167618"/>
                  <a:pt x="107852" y="583809"/>
                </a:cubicBezTo>
                <a:cubicBezTo>
                  <a:pt x="110197" y="0"/>
                  <a:pt x="79717" y="611944"/>
                  <a:pt x="79717" y="611944"/>
                </a:cubicBezTo>
                <a:lnTo>
                  <a:pt x="79717" y="611944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40 Forma libre"/>
          <p:cNvSpPr/>
          <p:nvPr/>
        </p:nvSpPr>
        <p:spPr>
          <a:xfrm>
            <a:off x="2349305" y="1772529"/>
            <a:ext cx="166467" cy="4417256"/>
          </a:xfrm>
          <a:custGeom>
            <a:avLst/>
            <a:gdLst>
              <a:gd name="connsiteX0" fmla="*/ 70338 w 166467"/>
              <a:gd name="connsiteY0" fmla="*/ 4417256 h 4417256"/>
              <a:gd name="connsiteX1" fmla="*/ 154744 w 166467"/>
              <a:gd name="connsiteY1" fmla="*/ 872197 h 4417256"/>
              <a:gd name="connsiteX2" fmla="*/ 0 w 166467"/>
              <a:gd name="connsiteY2" fmla="*/ 0 h 4417256"/>
              <a:gd name="connsiteX3" fmla="*/ 0 w 166467"/>
              <a:gd name="connsiteY3" fmla="*/ 0 h 4417256"/>
              <a:gd name="connsiteX4" fmla="*/ 0 w 166467"/>
              <a:gd name="connsiteY4" fmla="*/ 0 h 4417256"/>
              <a:gd name="connsiteX5" fmla="*/ 0 w 166467"/>
              <a:gd name="connsiteY5" fmla="*/ 0 h 441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467" h="4417256">
                <a:moveTo>
                  <a:pt x="70338" y="4417256"/>
                </a:moveTo>
                <a:cubicBezTo>
                  <a:pt x="118402" y="3012831"/>
                  <a:pt x="166467" y="1608406"/>
                  <a:pt x="154744" y="872197"/>
                </a:cubicBezTo>
                <a:cubicBezTo>
                  <a:pt x="143021" y="135988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41 Forma libre"/>
          <p:cNvSpPr/>
          <p:nvPr/>
        </p:nvSpPr>
        <p:spPr>
          <a:xfrm>
            <a:off x="2883877" y="2218006"/>
            <a:ext cx="1291883" cy="3971779"/>
          </a:xfrm>
          <a:custGeom>
            <a:avLst/>
            <a:gdLst>
              <a:gd name="connsiteX0" fmla="*/ 1083212 w 1291883"/>
              <a:gd name="connsiteY0" fmla="*/ 3971779 h 3971779"/>
              <a:gd name="connsiteX1" fmla="*/ 267286 w 1291883"/>
              <a:gd name="connsiteY1" fmla="*/ 3324665 h 3971779"/>
              <a:gd name="connsiteX2" fmla="*/ 140677 w 1291883"/>
              <a:gd name="connsiteY2" fmla="*/ 525194 h 3971779"/>
              <a:gd name="connsiteX3" fmla="*/ 1111348 w 1291883"/>
              <a:gd name="connsiteY3" fmla="*/ 173502 h 3971779"/>
              <a:gd name="connsiteX4" fmla="*/ 1223889 w 1291883"/>
              <a:gd name="connsiteY4" fmla="*/ 201637 h 397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883" h="3971779">
                <a:moveTo>
                  <a:pt x="1083212" y="3971779"/>
                </a:moveTo>
                <a:cubicBezTo>
                  <a:pt x="753793" y="3935437"/>
                  <a:pt x="424375" y="3899096"/>
                  <a:pt x="267286" y="3324665"/>
                </a:cubicBezTo>
                <a:cubicBezTo>
                  <a:pt x="110197" y="2750234"/>
                  <a:pt x="0" y="1050388"/>
                  <a:pt x="140677" y="525194"/>
                </a:cubicBezTo>
                <a:cubicBezTo>
                  <a:pt x="281354" y="0"/>
                  <a:pt x="930813" y="227428"/>
                  <a:pt x="1111348" y="173502"/>
                </a:cubicBezTo>
                <a:cubicBezTo>
                  <a:pt x="1291883" y="119576"/>
                  <a:pt x="1257886" y="160606"/>
                  <a:pt x="1223889" y="20163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42 Forma libre"/>
          <p:cNvSpPr/>
          <p:nvPr/>
        </p:nvSpPr>
        <p:spPr>
          <a:xfrm>
            <a:off x="4951828" y="2072640"/>
            <a:ext cx="1492379" cy="4159348"/>
          </a:xfrm>
          <a:custGeom>
            <a:avLst/>
            <a:gdLst>
              <a:gd name="connsiteX0" fmla="*/ 914400 w 1477107"/>
              <a:gd name="connsiteY0" fmla="*/ 4159348 h 4159348"/>
              <a:gd name="connsiteX1" fmla="*/ 1477107 w 1477107"/>
              <a:gd name="connsiteY1" fmla="*/ 1964788 h 4159348"/>
              <a:gd name="connsiteX2" fmla="*/ 914400 w 1477107"/>
              <a:gd name="connsiteY2" fmla="*/ 290732 h 4159348"/>
              <a:gd name="connsiteX3" fmla="*/ 0 w 1477107"/>
              <a:gd name="connsiteY3" fmla="*/ 220394 h 4159348"/>
              <a:gd name="connsiteX4" fmla="*/ 0 w 1477107"/>
              <a:gd name="connsiteY4" fmla="*/ 220394 h 4159348"/>
              <a:gd name="connsiteX5" fmla="*/ 0 w 1477107"/>
              <a:gd name="connsiteY5" fmla="*/ 220394 h 4159348"/>
              <a:gd name="connsiteX6" fmla="*/ 0 w 1477107"/>
              <a:gd name="connsiteY6" fmla="*/ 220394 h 415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7107" h="4159348">
                <a:moveTo>
                  <a:pt x="914400" y="4159348"/>
                </a:moveTo>
                <a:cubicBezTo>
                  <a:pt x="1195753" y="3384452"/>
                  <a:pt x="1477107" y="2609557"/>
                  <a:pt x="1477107" y="1964788"/>
                </a:cubicBezTo>
                <a:cubicBezTo>
                  <a:pt x="1477107" y="1320019"/>
                  <a:pt x="1160584" y="581464"/>
                  <a:pt x="914400" y="290732"/>
                </a:cubicBezTo>
                <a:cubicBezTo>
                  <a:pt x="668216" y="0"/>
                  <a:pt x="0" y="220394"/>
                  <a:pt x="0" y="220394"/>
                </a:cubicBezTo>
                <a:lnTo>
                  <a:pt x="0" y="220394"/>
                </a:lnTo>
                <a:lnTo>
                  <a:pt x="0" y="220394"/>
                </a:lnTo>
                <a:lnTo>
                  <a:pt x="0" y="220394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43 Forma libre"/>
          <p:cNvSpPr/>
          <p:nvPr/>
        </p:nvSpPr>
        <p:spPr>
          <a:xfrm>
            <a:off x="6503963" y="914400"/>
            <a:ext cx="881575" cy="5303520"/>
          </a:xfrm>
          <a:custGeom>
            <a:avLst/>
            <a:gdLst>
              <a:gd name="connsiteX0" fmla="*/ 881575 w 881575"/>
              <a:gd name="connsiteY0" fmla="*/ 5303520 h 5303520"/>
              <a:gd name="connsiteX1" fmla="*/ 135988 w 881575"/>
              <a:gd name="connsiteY1" fmla="*/ 4318782 h 5303520"/>
              <a:gd name="connsiteX2" fmla="*/ 65649 w 881575"/>
              <a:gd name="connsiteY2" fmla="*/ 14068 h 5303520"/>
              <a:gd name="connsiteX3" fmla="*/ 65649 w 881575"/>
              <a:gd name="connsiteY3" fmla="*/ 14068 h 5303520"/>
              <a:gd name="connsiteX4" fmla="*/ 37514 w 881575"/>
              <a:gd name="connsiteY4" fmla="*/ 14068 h 5303520"/>
              <a:gd name="connsiteX5" fmla="*/ 79717 w 881575"/>
              <a:gd name="connsiteY5" fmla="*/ 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1575" h="5303520">
                <a:moveTo>
                  <a:pt x="881575" y="5303520"/>
                </a:moveTo>
                <a:cubicBezTo>
                  <a:pt x="576775" y="5251938"/>
                  <a:pt x="271976" y="5200357"/>
                  <a:pt x="135988" y="4318782"/>
                </a:cubicBezTo>
                <a:cubicBezTo>
                  <a:pt x="0" y="3437207"/>
                  <a:pt x="65649" y="14068"/>
                  <a:pt x="65649" y="14068"/>
                </a:cubicBezTo>
                <a:lnTo>
                  <a:pt x="65649" y="14068"/>
                </a:lnTo>
                <a:cubicBezTo>
                  <a:pt x="60960" y="14068"/>
                  <a:pt x="35169" y="16413"/>
                  <a:pt x="37514" y="14068"/>
                </a:cubicBezTo>
                <a:cubicBezTo>
                  <a:pt x="39859" y="11723"/>
                  <a:pt x="59788" y="5861"/>
                  <a:pt x="79717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44 Forma libre"/>
          <p:cNvSpPr/>
          <p:nvPr/>
        </p:nvSpPr>
        <p:spPr>
          <a:xfrm>
            <a:off x="8023274" y="0"/>
            <a:ext cx="1120726" cy="6237312"/>
          </a:xfrm>
          <a:custGeom>
            <a:avLst/>
            <a:gdLst>
              <a:gd name="connsiteX0" fmla="*/ 794824 w 1120726"/>
              <a:gd name="connsiteY0" fmla="*/ 6314050 h 6314050"/>
              <a:gd name="connsiteX1" fmla="*/ 1076178 w 1120726"/>
              <a:gd name="connsiteY1" fmla="*/ 4991687 h 6314050"/>
              <a:gd name="connsiteX2" fmla="*/ 963637 w 1120726"/>
              <a:gd name="connsiteY2" fmla="*/ 743243 h 6314050"/>
              <a:gd name="connsiteX3" fmla="*/ 133643 w 1120726"/>
              <a:gd name="connsiteY3" fmla="*/ 532228 h 6314050"/>
              <a:gd name="connsiteX4" fmla="*/ 161778 w 1120726"/>
              <a:gd name="connsiteY4" fmla="*/ 504093 h 63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726" h="6314050">
                <a:moveTo>
                  <a:pt x="794824" y="6314050"/>
                </a:moveTo>
                <a:cubicBezTo>
                  <a:pt x="921433" y="6117102"/>
                  <a:pt x="1048043" y="5920155"/>
                  <a:pt x="1076178" y="4991687"/>
                </a:cubicBezTo>
                <a:cubicBezTo>
                  <a:pt x="1104313" y="4063219"/>
                  <a:pt x="1120726" y="1486486"/>
                  <a:pt x="963637" y="743243"/>
                </a:cubicBezTo>
                <a:cubicBezTo>
                  <a:pt x="806548" y="0"/>
                  <a:pt x="267286" y="572086"/>
                  <a:pt x="133643" y="532228"/>
                </a:cubicBezTo>
                <a:cubicBezTo>
                  <a:pt x="0" y="492370"/>
                  <a:pt x="80889" y="498231"/>
                  <a:pt x="161778" y="50409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47" name="46 Conector recto de flecha"/>
          <p:cNvCxnSpPr/>
          <p:nvPr/>
        </p:nvCxnSpPr>
        <p:spPr>
          <a:xfrm flipV="1">
            <a:off x="7668344" y="4221088"/>
            <a:ext cx="0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flipV="1">
            <a:off x="4644008" y="5877272"/>
            <a:ext cx="0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 flipV="1">
            <a:off x="8028384" y="5589240"/>
            <a:ext cx="0" cy="6480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 flipV="1">
            <a:off x="1403648" y="4725144"/>
            <a:ext cx="0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/>
          <p:nvPr/>
        </p:nvCxnSpPr>
        <p:spPr>
          <a:xfrm flipV="1">
            <a:off x="1403648" y="3573016"/>
            <a:ext cx="0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 flipV="1">
            <a:off x="1331640" y="2348880"/>
            <a:ext cx="0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/>
          <p:nvPr/>
        </p:nvCxnSpPr>
        <p:spPr>
          <a:xfrm flipV="1">
            <a:off x="4644008" y="4653136"/>
            <a:ext cx="0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 de flecha"/>
          <p:cNvCxnSpPr/>
          <p:nvPr/>
        </p:nvCxnSpPr>
        <p:spPr>
          <a:xfrm flipV="1">
            <a:off x="4572000" y="3356992"/>
            <a:ext cx="0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 de flecha"/>
          <p:cNvCxnSpPr/>
          <p:nvPr/>
        </p:nvCxnSpPr>
        <p:spPr>
          <a:xfrm flipV="1">
            <a:off x="7668344" y="2924944"/>
            <a:ext cx="0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 flipV="1">
            <a:off x="1259632" y="6021288"/>
            <a:ext cx="0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 de flecha"/>
          <p:cNvCxnSpPr/>
          <p:nvPr/>
        </p:nvCxnSpPr>
        <p:spPr>
          <a:xfrm flipV="1">
            <a:off x="7668344" y="1484784"/>
            <a:ext cx="0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>
            <a:endCxn id="11" idx="2"/>
          </p:cNvCxnSpPr>
          <p:nvPr/>
        </p:nvCxnSpPr>
        <p:spPr>
          <a:xfrm>
            <a:off x="2267744" y="2204864"/>
            <a:ext cx="1224136" cy="6840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/>
          <p:nvPr/>
        </p:nvCxnSpPr>
        <p:spPr>
          <a:xfrm>
            <a:off x="2411760" y="3284984"/>
            <a:ext cx="1152128" cy="6840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/>
          <p:nvPr/>
        </p:nvCxnSpPr>
        <p:spPr>
          <a:xfrm>
            <a:off x="2483768" y="4437112"/>
            <a:ext cx="1152128" cy="6840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>
            <a:stCxn id="7" idx="3"/>
          </p:cNvCxnSpPr>
          <p:nvPr/>
        </p:nvCxnSpPr>
        <p:spPr>
          <a:xfrm flipH="1">
            <a:off x="5724128" y="1254596"/>
            <a:ext cx="1201547" cy="14543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 de flecha"/>
          <p:cNvCxnSpPr>
            <a:stCxn id="18" idx="3"/>
            <a:endCxn id="14" idx="6"/>
          </p:cNvCxnSpPr>
          <p:nvPr/>
        </p:nvCxnSpPr>
        <p:spPr>
          <a:xfrm flipH="1">
            <a:off x="5724128" y="2766764"/>
            <a:ext cx="1129539" cy="1346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/>
          <p:nvPr/>
        </p:nvCxnSpPr>
        <p:spPr>
          <a:xfrm flipH="1">
            <a:off x="5796136" y="4005064"/>
            <a:ext cx="1008112" cy="12241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78 Forma libre"/>
          <p:cNvSpPr/>
          <p:nvPr/>
        </p:nvSpPr>
        <p:spPr>
          <a:xfrm>
            <a:off x="1505243" y="5486400"/>
            <a:ext cx="6576646" cy="820616"/>
          </a:xfrm>
          <a:custGeom>
            <a:avLst/>
            <a:gdLst>
              <a:gd name="connsiteX0" fmla="*/ 98474 w 6576646"/>
              <a:gd name="connsiteY0" fmla="*/ 520505 h 820616"/>
              <a:gd name="connsiteX1" fmla="*/ 928468 w 6576646"/>
              <a:gd name="connsiteY1" fmla="*/ 703385 h 820616"/>
              <a:gd name="connsiteX2" fmla="*/ 5669280 w 6576646"/>
              <a:gd name="connsiteY2" fmla="*/ 703385 h 820616"/>
              <a:gd name="connsiteX3" fmla="*/ 6372665 w 6576646"/>
              <a:gd name="connsiteY3" fmla="*/ 0 h 82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6646" h="820616">
                <a:moveTo>
                  <a:pt x="98474" y="520505"/>
                </a:moveTo>
                <a:cubicBezTo>
                  <a:pt x="49237" y="596705"/>
                  <a:pt x="0" y="672905"/>
                  <a:pt x="928468" y="703385"/>
                </a:cubicBezTo>
                <a:cubicBezTo>
                  <a:pt x="1856936" y="733865"/>
                  <a:pt x="4761914" y="820616"/>
                  <a:pt x="5669280" y="703385"/>
                </a:cubicBezTo>
                <a:cubicBezTo>
                  <a:pt x="6576646" y="586154"/>
                  <a:pt x="6474655" y="293077"/>
                  <a:pt x="6372665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RIESGOS NATURALES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>
                <a:hlinkClick r:id="rId2"/>
              </a:rPr>
              <a:t>http://www.youtube.com/watch?v=h9ySa8xXsrA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5122" name="AutoShape 2" descr="data:image/jpeg;base64,/9j/4AAQSkZJRgABAQAAAQABAAD/2wCEAAkGBxQTERUUExQUFRUXGBcXGBgXGR4fGRodIB8cHBcYHxsdHyggHBslHx0aIT0hJSkrLi4uGB8zODMsNygtLisBCgoKDg0OGxAQGywmHyQ0LywsLCwsLDQsNC8sLSwsLCwsLCwsLCwsLCwsLCwsLCwsLDQsLCw0LCwsLCwsLCwsLP/AABEIAOcA2gMBIgACEQEDEQH/xAAcAAACAwADAQAAAAAAAAAAAAAABgQFBwECAwj/xABJEAACAQMCAwUFBQUFBQYHAAABAgMABBESIQUGMRMiQVFhBxQycYEjQlKRoWJygpKxM0NTwdEWJIOiskRU0tPw8RUXNGOTs8L/xAAaAQEAAwEBAQAAAAAAAAAAAAAAAQIDBAUG/8QALhEAAgIBAwMBBgcBAQAAAAAAAAECEQMEEiExQVETBRRhcaHwIjJCgZGx0fEj/9oADAMBAAIRAxEAPwDcaKKg3fEAhbbIVdTH1OyqPUmgJ1dWcAZJwB1JqJccQWKIPL3endG51Hoox8R8NqrHsnuO/dfZwgZEGfrqlYHf9z4RnfO2AJ1nx+2lfRHPG7790MM7dcedWVJt7D7+vZ26rFAMYudOGyD/AHI2x++dvIGrzle7eS2UyZ7RS0b566lJUnbzxmoJLaiiipICiiigCiiigCg0UGgE7mHizi8WFCR/YKf43y310r19TTgKzhJe14wc+FxoH/DhLf51o4qsXdknNFFFWICiiigCiiigCiiigCiiigCiiigODVTdWTky4x3midfD4dIKn+XP1q2Y7Vkl3xHiV3PNLa9q8IbTGkTopQDu6iHIVwxBbOfHpQHbjM0tzxTDzSosUojRI2KBQSAWyNyxHj5U0XPCZPeYoLidp7SQPpR9mLrghJGB+1XGogED4d9VZ2vEZWutcyFJWVHfbYyIdEmkgkEDCbg4yTWo8xSGax7eIapI9M8eOupDllHqV1r/ABUdVaHN0xiVAAANgNgBS3JcNbS3hRde0dwEzgkYKy42690H5mr+G4DIr5GkqGz4YIzSvLbyXkjzREpE0Xu6kjDOpcGSVc9ABnTnr8sVBIy2l8JGYAEadJyfEMMhh6dR8wal1VcIRi0shUqpKpGD10JkAkerFj8sVa1JAUUUUAUUUUAUGiuDQGYxjsuKyO22m8B+k0WhT+ZFacKROe+H9nL71g9i6rHOV3aMg5hnA/YPU+Gx6A1L5d5yWRCrrLI0eB2sMTtFKPB1KggHzXwPnVI8NokcaKqbbmG2ddQmRd8EOdDA+RVsMD8xXLcxWo6zx/PO359KuQWtFR7W8jkGqORHHmrAj8waIb6J2KpJGzDqFYE/kDQEiiuM1zQBRRRQBRRRQBRRRQFBz3MU4fckZH2T7gkH4Tjcbjeq/kK0W34eH/ZLH5KMD+lMPG7RZbeWNwGVkZWB8QRg1m1sbkqLMO3u4OlgUGvTnOntM7g9M4zj86xllUG78WaxxuaVFdxsYt7aVv7QF3ZRuQkuXO3mO7+VXvJvO9osDQzO6bnGqKQAg9RnT55/OpHFeBCQFlOl/wBD/pVZZcrud5HC+g3Nc+DUwjj5ZtlwuU+EQP8AasSQJZ98wRlklcdZlBOhFzvoxjJ2zjHnThwHjZijXJaS32AOMyReGGHVlHn1HrUGDlyFDqbLfM0T8btrfualyeiRjUx+i5JrKequV47v6F44KjUqocLu6bQssOmWPBLKNy6+aHpkeXjUPhN/oKIza4pc9hJ4jx7J/wBodB4nSc7ikux5hdLpfdoyokcdojsoDjxYJ1VgN87dNxTdY8QtZDIsWtiJtTaVONYPVdsEZHUdevjXfjyb42ckopOk7GTNGagXfEQiM2l9gT8Br0u5yAjLtllBBG5B2x6EEg/Q1oUJlFFFAFFdJZAoJJAAGST0A8TXKtkZG4IyKAUud7kvJBaatEcwd5m/+2mNS58ASRn0zUC0vJrgCCwHu9su3a477jplRjuKeoPX0FdeYJfe79YowP8Ad8qzeJZx3lz+FVIJHiSPKpnE+Y47TTaWqdvcnC6V6Bj4sR/Tw9KyfMiSy4XwK2s4y8mgt1eaXdj5ZdtzVVd86doWisYDNjIaRxphXb4iT4dOuM+GaWb9HllK3jm7uNtNtEdMMeemtxtnzUbmmS15Z7gkv3URxjUIU7sCYH4fE48Wydz51a+yAoxLEbjtJ53fXpRzZoBACxAGWbSjHJ+6rH1pktolSVYEVDPFcqkUyKFJTSHl1hQM4QlT4ZIrpxG+kn0rbQKcaXt4yuCvh70+dlG/dQ7nGaYuUuW/dYyzkPOwOpvmclQfnkk+JOalWTZF4oSnFrZlLDVEyOATpI1DTlemRuc/Om6lXlzgc/vD3V6yGYkiNI86Y03AGT1bB/U+dNVWKhRRRQBRRRQBRRRQHhfDMb/un+lJ78RhiOZZEQerAfpTpKmVI8wRWe//AC/lMrt2kMaliQwQvIfUljhT6b1xanTvJNNHRiz+nFqjm+5nT+6jeT1xpT+Zsf0NU68fuJSVQoDn4YUaV/02H5U7WHJdsmDIGncdWlJIJ89HwD6ConFu2jaMQxLbsGZkKlTFIB1jcADBYbg74x+dfdYQW6X39/In1pydIXLble8nJ1q4U9WuX2+kUZx/Sr2w9nkS47SaRh1KRARIf5e+f5qZOBcYS5j1LlWG0kbfEjeIP+vQ1ZZrqhiglwYSbb5Mo5/SOGSOztI4kL6Xk0jvnfuAuDkbgE+JzUCFrqxZe6GXH9nICUYddS+X7yYI+8p61YNwvtOPzN2pkC6GYEfAQoCoPQZz/wC1PvF7FJImV8AEddu76gnoceNaqFqzJzalXYo+EcZjvMRwSurkh5YnOrSnU6T1KtjSCCR12pokUvIuRsmWzn72MAfkzH8qxLjFmsUqtaSlSW7r4Jk6jQc5wQSSNe2fvKw3rYuUrySa0jklC6m1brtqAJCvjwLAZx61VdaZdO1aLmiiirAUPaix9xKA6RLLDG5/YLDWPquR9aaWISPb4VXb5AbVQe0PhbXNhMiZ1AB1x1yu+3r1qC3GxLwyB45NIm7KFpf8POFdjnoeo9CaEiHYcVklVBE/ZtdSMDJuCXY5cKdsBcgFvQKN+jHDw7TI1lY5GkYurrH2rsTlkVvu9ckjpkY33qTx5oLSW3WOFLmPsjbi3jKmQEsrBwp2IJG5JHgahcK4RdN3VhurdGeV2jLRxphmLKrSpqlOAcYXGwrPbS4Aw2htLAdlGO0mA1FIxlhnJ1MeiD9piKhJDPfMrsVZR0GCbZP2hnBnlHn8A364q24Tykiby6X3yI1GIx6kZLSN+05P0pkRQBgDAHQCrKNAhcJ4YkCkKWZmOXdzl3P4mP8A6A8Kn0UVYgKKKKAKKKKAKKKKAKKKKAg8cvTDbyyquplUlFJxqboi58MtgZ9azG25zvtWTIupTiSF48aT4r11L89/OtO43CHt5UYEhkI2ODnwIPgQcHPpWYi/W5EcV5ZTm8C6WmhITp4l2wDtjY6h5eVVeSEXTZZQlJcF1Hzb71EzyiS2iiKpKEbLSSN8MSNgHRjDEjB7wG2DVvLypBJEr2zvA+NSSKxYZx95GOGHmNvmKUuHcEk93uLPUe37QXUBYjEgAClNQABYAaTsPiBqzs+bGFqYNMlvNEhMrSofskGMsPB3OQqgEgk+OKJxnG1yg90XRxE8ys0iIEu4TokTPcmUbgE/hYbhvuk+ODTfYcdiltzOpwqglw2zIQMsrA9CPWlPl7gzXUc0p127OR2cqMTIcDrIWJV/lpwMkCkjmC/lRtLbPcdpFPErElhGdJOAAoDHYdT3xvtWEITxtx/T2+BrOUZq+/8AY3ez77V57php7SRmyfLqcnyBJH8NWHFr571xbwjEe+onoR+Nx4J+Fc5kznIA3g8PsZuzjtlGBoGs47pP3nbzAOcINyRvtTS6x2Vs7joql2Y9Xb8Rx4k+A2HQYFdrVUvBwY3dvyZ/xSAG77BCSIwI84Gp5ZMJ2m3z8NhoPlWt2duI41ReiqFH02rN/Z9ZGW4EzsWZQ0zZ/E+VQfRdZx+1mtNFYR5bkdFUc143jERsV+IKxHzxtXtXUMCceIq4FrlrmZZI1Sd0WYAAkkKsh/EoPQ+adVOx86m8P5dt40mjRQYZ2LtGd48kDVgeAOM4866cX5Qs7kkzQKxJydyMnzOkjJ9at7S1SJFSNQqqMADoBQki8L4JBbgiCJI89dI3PzPU1PxXNFCAooooAooooAooooAooooAooooAooooCJxR9MLk9ACT8h1pRsYJrzW8UiwxKSikplnYdSQcaUB28z12p1uI9SMvmCPzrPOIWk1jHKbJSQ4IeLJJDHbtU838x4/OuPNHH6qc+/8HRictjUepBvUllnNvKyrPEe0UpJpA8mQqC59c464IqDxlJhbzdtK07JLbdoxG/Y94pnHVVlJ39K6cA4ZiRJGUxRx5bVKNLu2COjYbG5JJ6nFW3E+NWwZZ453jkQFRIi5VlO5U6u6wyB47VSM/TzbY8x+Hk0kt+O5cMk33NBSKGC21fCqlkxrZsZZEz3VI8XPTIABPSJzVyskE1revLIURwsiytqYM5BVtfkHxn5Zqq4NcvBLFedi8ydl2blFLMkweQvrVQSuoMp1dNseVMvEYpuKL7u4MC6llPdyyBR9mHUkEMz5IXYhVzXoX0ZxSjacRl4bMpQAHf8A9b+tLftKvjogtlYq08m5H4V3P5//AM0r3sV9wxsuMxZ67mPJ/b+4T5HG/nXLR3XFJe3hjKp2XZI0gKohONbZ+/4ju+W+KZskdjZjihKL2v8Ak0H2f2oW17Uf3zFx6KAFRR6YXPzY1ZXnH4IyVL6mH3IwXb+VQTVVDy/qjSO4kZ1UKBGmUiAGMDSN36feP0FW8ECoNKKFUeCjArhlqoxVRR1KDILcw6iqLHLE0mRG0yAIzDfTsxYEjzAr0ZtXY3AGmQuI3HmCSjKfPDbg+lV/GWEs9rChDMJhM2DnSsfeycdAW0j60wxWeBGOuglvmcEZ/Umt8GRzjbRDVEsVzXArmtioUUVX8S4vHCyKwdnfJVY0Z2wMamwoJCjI39RQE8sB1rmk/mC4F5HF2WSiTqZg+UaPTuGdWwRggHceIq34Vx4XEzLFG5iUZ7Y7KW2woHU+J+nqKE0XNFFFCAooooAooooAooooAorjNc0B0mzpOOuDjPn4Vlt6eIXDuFWRFBO4UIvrlmORjfcMa1Q0ne0KCaT3eNZBFA7lZWOcAn+zzjqpORg7E4zWc8cZ9S8ZuPQXeC8me9ASNdpIFOCY21lSOq6hsT880wtynZ2cUs7q0pVSSXOc+Q0rheuPDxrvbWMXC5EIbTbyLokLf4i5KSH1YalPyQeAqv505jSSMQx61bKyFJEK6xkLF1+6ZCp+SGocYwV0TucmUfJ/ChLckdo6IoZmaKRkDIvdQd0gbsTv5DatFhkgghkeFdYUF2EXfdiB88sx9ayu0u2iydKlHkSGJSMq2kFmZ/xDTnA6Zkz4VpXEOAoI9duiQToNaMihQSNyrBcakPTB86tjVRRVu2VfBb2PiamSTOlTg2xGFHiC/wDiHx/Dt0yKY5GSJMkqiKOpwFUD+grOYZ5LficcsELul7FrVAcKGIBKlugCtqbpnv008uWHvQaa7btXWR07Ej7GJkYqQF+/0+JsnxGK5J4ZTnTZKlSPO75kd2CWkXaEo7iR8rGwXGdH3pOo6bbjeuH4aZrNrmSeZyYGdVB7NFOknGlNzjp3iasuY4wk1nL0CymM+WJFKgfz6K6cKiP/AMPli6lPeY/yZwv/AC6a0x4owk1RDbZ48u2kaXKdmipm1VjpAGSW3J8zTXSbydN2kyuDsLOAY+ZJ/wAqv7njkKPo1hpMZ0J3m/IdPrWmLiCshlnRS+eM3Df2drgecsgU/VVDf1rutzen7lqP45P/AA1Pr4/IpllxW/SCF5pTpRFLMfQf51n9pdFz79rnFw2SoETNCsXhCdgGXYMSpzn8q786SztLbRXRiFsxYnTnQzjGhGLDx3I9RXN5FCiqqxq0j92KPwJ+XQKOp26VvBKcN98GGTNsntrk9+CXA4lcFpYFVI00TYYlZHzlEYEAnT8WDn4hT5BAqKFUBVGwAGAPpSny9w26t4REHtgcksyxt3idySMj/wBsVZ6bv/HhH/BP/mVy+84vJ0bWXtFL8kV4RgXMQ9RAc/rJXl7jd+N638MSD+oNPesY2sZaKWhYXHjez/yQ/wDl1ybKbG93OfpGP+lBVfe8fxG1jJRS2LCT/vNx+Y/0rkcOf/vFx/PT3zH8RtYwSSBRk5+gJ/QVGfiSjwkJ8hG/+YxVYLJx/wBomx6sP8xS3c8yOtxCkE0kqNMiSM2nQQTgquFyWHXPQY8atDUwk6Vhxoap+LBgwVmikRDJpdDkjoDvsRnbY5+VW0LEqCdiQCR6+NVj2amdurFtOsnoqD4YwPInJPnVtXQVK/mDii2ttNOwLCNC2kdWI6KPUnA+tZ83O88it2kMEkLrvECckHr3+h/IU9cz27SW5CYLBo3APQ6XVtJ8gcY+tZjzCLVSWRLu0ckgxhY3jLHxA1kqPHbA9KhTjdPqTtlVotuNBpLeEpcGS3dHaASAKySqB2StITu47wXIG6jqRmoPGLgvPGianKKiRhjltYAUZ9Szuc+UR8qkW3bCyEcCOsUa63nm0gsQdRwnRixzt03r35CsO0ujIyDKFnPo26Lj69qawbc6TXf6F2kkSOaeXsIBGT2YWNSY11tBKg7shRd2R1YqwG+MGrThXHZmtzGVjkuN407IlkIxgSO2O4B1IO+22aZbexw7OTlidj0OnwU4OGx5kVJdARg9DXQZincdyBUUFjbhXiwN37IfaN6BgWUf51K5emAu58H7OZIbmP6gq5H5IfrXvNxOGIsF1TynA0xjUceC5GERR6kfWqPh/ArotG0kog7LtEQQ4ZzEzZVHLLpBUBRsDvneufJOMJKTZZKy555ZfdTllUq8TgMQCdEitt5naqzhnFJS1ysUDOjzEpI50JpZF1MMjU2Gz0GD51c23B4kJYLqc7l3JdvzYnH0qaErmnqXuuKLKIq8B5VaJR2twz9xIysY0IVXOnPVidz4j5UxWdjHEumNFRfJRj8/OpOiuwWudylPqWSSPHUB0rpNIwU6dz4Z6VJ7vlXDyVTbXNgUuJx3MqsjoHjYbqVBBFTeWeXY4F1iFEkI0kjOdPXG52+lXasM+Ne4NTFtqrKqHNgqbV201xmitFRYMUEUUGlA82WvF0r3J9DXi0npWUqB0AqNf8QjhXVIwUep3J8gOpPoKquN8zJETHGO0lwds9xPV28PkN6Rb6/kkcHJeRgcSsMRqM4OgeOM+H1NWhjbKtl7xfjTzjS2pIz0hXJlk/eA3x+yPqauOXOVpGeOa4AjWPvRwjchsYVnYbbAnujz61Xcj2BR3lU6pHeOAO+52HaTH0yuF28a0kV6OHDFJMowArmiiukgj39v2kToDp1KVz1xkYzWXPxnh1rKwht3u5FY5OV6r8Whd8kb52xsd61gmlXl9Io3ubTCqy6nD4ALxyEtnI66WLL6YHpUWrJVkf2h3w9zQKdpCGGPwqNY+hbQPrXv7PYAlsWb4mY5J8VXuhvkSGP1NZxxO+DxwR6u5AnZAjxIckn6aYB/GaeON8Kzw+6hijaXtIEMTKMiRVVcLt0YkE48dXzrNcybLNUki3uebIzkW+JSP7wsFhHzkPU+ig/Sqqbi8Dj/AHq9jfzihYhD6EDvP9fypeTgjrHr9wcKq5ORH4DfZnz+lQIb2RlzHCMEZHeAG42zgVz5JzfwX8FbocU5xs4hoijmwPCOBwP1ABrr/t5H4Wt2f4Yx/WQVQcAspriFp5Zba3jR3Rs6mIKnGckqN6uW5PUoZG4gwjA1Fo1jCgdc5bXtiqLTyfb6k7mer86k/Bayn1Z0X+hNebc4T/dtlH70v+i1kfOPOVspMVkZptiDPLIw380RNIx6kfSkGTiErHJkc/xGrrS/IbmfSr82XWNorZf3nf8A8NQJebbvxmsk/mP9SK+erTiMkbh1Y5HnuPlg1rPs/wDalAXWHiFvbKDsJ1iUb+GsYwB6ire6rz9CLYxvzrOP+22Y/wCFk/8A7K8/9s5Ng1/b5PkijP5k1qjTRQxGTuJGBqJAAGPPaqXhXNAuLoRLEdOktryCV6YDgZCFhggE58xU+7R+0hbEleanbb38b/hEef8ApqBdc0qA+ricvc2fSwyvhvhdt9q0/nG7aO2wpKmWSOHUDgr2jBSwPmASR61kfNHCxeXcXDFVVjhlZzMFAbsgAGX9pgTjUeuxqksUYOi0YtnaLmUSKzx3l/IiY1MjOFHkCdhk+Ve0PE5JJBEkvFGkP3RKw3xnBJYYbG+DvTfwngcLXRgRAttZoojUeMsiks7Z6kKRg+ZNL8nCIrL7CzLyMkuuSaQ5zcSqY4kJAAJCuzEDpgZ3NWjj/Bu89CP1V/JU3nFGjLCQ8UJUhW+3J72Pgz2m7430jfcbVzb8TElx7qgvzLpD/wBttpI1A6u0xgjH5018Y5GtYXhupHfsbKLuQ4HecHVrJ6s7NjbxOKXeG2aJxSOOaBXd44VkZtwFZC+lVJ89icHASpnjjDrYit3Q7Th45GjZb4MoBYdr59P7z0rpHG8xaKOG7aTRqwX2AzgH4/Ojl+YO1wVYtGs7pET17NO6oz4gedPPs7XU1y+OjJGD54BZv1fH0rOEVKe3sR3I3LfIhEae96SAAexQnST94yN98k+HT51C46Q95KNIVIQsagdBgamx5DvAfw1pRrI7m5MiyvjeWRlUervoUfqK1zJKNLuyBr5FVWVNP3VaVv3pWOkfRFH5inKvCztljRUUYCgKNvIYFe9dCVKgFFFFSCp5i4klvF2kmrGoDujJyfDwH5mkPjl40/feKKBMMqvP10nqR+LJHw6TTvzRZzzRCODQrFhl2OCgH3lwCdXywfIiqWw5HhiBluna6kUMS0mdI23ABJJ/iJ/yrCWJOW40jkaVCJ7N7MTXkasdYj1PuOoUkZIPgfsv5a1y4lgs42kdhFGOuSdI9FXwz5Csc5a7WDRfpkRmQqF+7ozt8lb4fnoPhTnzRbe+3NqZJAvD3Ub+cmTmNvBWYYGT5OPGtIKlRRz3Ox5tLmOeIPGweORdmXoQayjgG8C+mR+RIx+lPtyPcpRKuBayFVkUbCJzsso/ZOyn6HzpAsoJdd0kKExxTSjtMasksTpRcjURnc5AFY6lXEKLfCGLkfhkdxbXMMykqt0WGCQQdKsrAjcHesq9r1wLWdrO2mlKkZnBwMk7qhKgFtt+9k71qXs8vWjupbd1fMo7bU0fZ404QrjUwbIAOQfmBXzzzfeGW/upGJJaeU7+Wo4HyAwPpWuPmKJdrhlRXFbsnszt5eDwBtEE4TtTMQPiYAlWO2VxgelY7xzgM1q2JVGk50upyjfJh/TrUY80ZtpEyg0VdFWF9wl4445caopB3ZB0yPiU+TDyq847yLNDBHcxss8EiK4ZcBlB6gpnO3TIz9Kvviu5Xax79kHFFv4hw26dysLCaNQxHaIv90xG+lThsA7/AErapJILSNRhY0zpVUXcnyVVGSfQCvl/2R3TR8XtdH3mKH90g5r6M5mvY2YRdis7p9oSzaUgGD33f7uRkYG5z5VYFbxzmi2nSSB47pdPe1rHnQyd5W2J0kEA94fOu3KHCQYxdy4e4uURncgDCkZVBp2AH6munLXC55nM8soS1yeyghXs43B6yP4sp32br1IpT5w47NbcPnt7XtGRTpiuI1bSIyxDR6gMB0GwYHBA8K5dRBzSSLwlRbc031hbzM8l88DkASRwP3pMbLlRkg42zt86Sbznjhoc9i14i6lePYdmjLjfsy3eye8Sd8k770hcC5Qvb7vQxM4JOZGYAZ8cknJ/WrHiXs8uLbHvOYwTgNp1Rk+QYN1+YFFGEKUpco1hCeWVRS580v7o2DlrjKcUYO08coiOoQIhXDeEjqxJJB6b4Hzrtxu1HvF5O7yFIY7ZGjVgiuWPRnxqVQHXOCNs1l3s/t2seJRSs4MemTVp6sMbJp8SW0gDzrQeNwXMMSS3DQulxc9o8DqUQalxGkkuogqgC7FMEgCs20p7m7tcFpwnjfpyVNdTy4fw2UhzbS2k3eLtHHkfEc4DZx6dPCnL2V3JezcMullnlDfMnVg+q50n92vHl257SMkNAwBwOwzpUeW4GDU7ki4QNdQ5+1Wd3dceD4KEeYIx9atp5XN2Uy41FWi65gu+ytppPwxsf02rPuCRZltIyM4PayenZrq/69NNnP8AcabTT4ySRx/PJyw/lU1R8qQa7iUg/BEiD0MjHJ+gStZ85Ir9znHTg7ExKzZy2pt/UkgfLBqbXCjGwrmtwFFFFAQr+4ZcBcZPnS5zzx3seHTnZXK9muehZjpGPpk/SrHmXhVxOYuwmESgt2nmQcYx3c7b9CvWs45y5a0XfD4Gmmnkmn1vrY6Aib7LnbfxOa5tmT1G748Gu6GzpyPnCuXlXh0Vs4ziIK3zYZYfmT+VUXKD9lNLw25Csj5ZQ+MNn+pYZO3RkbzFaABtWc+1qPs0ini2uA6LER1JZgMf0b+H1NdTVr5HN0lfku+P8FlWCYNdMbVY2bsyB2mwyEMnjH6Yz6178s2iC2iCgBdCtt4kjLH1JJJqz5gtHmsZowe+8LKP3iv+tZOt5ex9lBbzpEksZkJHeGMgOQrKdD79FbTnfauXU4nONrsbwyqDp9xgtrdBxa2MUkDjXNq7KRmdQVOQ66iBk4722MYrOYPZs03Eb2K4lFuEkJjLAfadoXMWnJGQQM/pTbw6CSG9iW2l7AtCwJ0KwfQQdLBhnxJ2IPrULn/ml4ZlW7jiYSppcxFjqVGDIzIcFTksMBuhO9WhCXo3Er6sZT2vqPPC7U3MVr2pUJApWaE9O1XSF1D9nBbB81NUvPJhhLCC3MjuPtIuxZoZcjCnIGlZAcd7yyD1yJXsnu4ri3uGR2f/AHht2GGxoj05GScdRuSdqjc6e0SGzlaCKGS4nTGsDIRPEAnqT0OAK4IxlvcaOtbWjvxS0is7VIIbATG4H2sS7qj6QQzITsvxdCOgHjXPB+WLD3HEStqCviSRSJUYEsQA2NGD4dMHx8ctn9qNyt088cMUbuMMG1N5Z8QfAfL6mmTlf2uNLIYruFMOrhWiDZ1YOldBJzk7da1eDKlx/ZRTh3Pbl8WqCWdUWKYNE8TKAAJJGGVDfhAYJgjfDH5a2eWIi8jM8rJLJ2rxEr2bNhQM4XUR3VOC2Nq+cea+AX8VurSoiwqF1LF4EDAaTxLeucZ8qafZr7Wp1uUhv5g1uw0h2VR2ZA7u6gEg4xvnrXdGEofmOd5Iz5ibLzdORCkS9Z5Eh8sKd5CMeSBq7SWCGLsgNKBQoCnGAOmCOmKic2yjsre6QhkhlSQkbjs2BRnz5ANq+QNWq4IyDkHcY/SuDWt7kXgZZf8AB4bW9VrtNaSMQZvhJUgBCdGMMhG58nzVtxOKN51s7W/lLNgyRmSOSNI/H40LM52wurzPQUzc0cHF1AYyAWBDoT0DDcZ8wehHkaVuDcPt7qcgQiL/AHdSVUaWjlWRwxUjcFWB38QRWUZ2rfYm2uCRyjybbW93PIo7UxmNVeTBZX06nA0gKOq9BXbmXifbWK3QVSkMr9pA52kKsY1UnHUMVcZHlTTwrh6wRhASSSWZm+J2PxOfU1nPNVtdJfm0jkjeK9ZJtDKQYyrAlsKNx3PTOPOkHvnz9+RyiztubJLY5uIVZHOA0A31HARGU7kk4GofkKkcBE8c6XrroSeTsnQ9dL/BIcjI0kIgB6gEnrgVHFEkhuIFYxy4nhbSuUkJ1d3Ct3WGrAyG8qdZzNcaDJEYIldZGRyGmkKnKIFUkKucHOfCujEpWnFfNiTl0kR/aJNlrWLzd5D/AALgf9Rr35Bsl7KSbqZJmb6KOzX6bE/xGqTna8xKuo5aK3LsfDLt3cfymnbluy7G0hjxgiNcj9ojLfqTXTHnI34MizooorYBRRRQC/zNx6O10l5NJxkIN2PrpG+PWk3gvFF4hxwSqpC29sRg4Pec9diR0I/Kn/iIiDBpI0OPvMBsOvjSR7NJxcXfEboY+0lVF/dUHBx5b1hjS9R0/wBi83+BcGiE4FZ3fN75xu3gz9nbqblx5n4Yx9Ov5U93sulCfSk72YL20t7dkfFMYUPmsYAJ+WTj+Gul/lOfrOvA/msy5m5bNrcRSxlewLSKEI70bOCxCnpoJGceBNaXI4AySAB4npSt7Sg3uWpAC6ywlQTgElwuCfAHPWs5q4tGtWJV4St1aSDYCQof41IH6gUge2ieNrxFUntFTD+W+649cZ/StO4Jy9BcOWmkNy6ehECnoVTGzkeZJPypf5y9kolZpbeVw+Pgk7wwBsobr4Y3zXPh1MYQ9NkvSS3qd/sUvs/j904c15DM3bO+nSBlNsAI6H4sZLZGCAaubCx97mleS3lEzESSJFMihgQMSKHXUFO3QnB2qNyNy3E9t2UrSOEfWEB0oda/FhcE53XDfhp0g4FAowsKDbHTfHlmu2ekWRWuGcmP2hPBke1vv8BctrawkLRR8LieQF1Z5ZdWCpwSzoD1PTzxU3gnKEMUqzGOISLnSI1wi58d8lmxtqP5UwwWyRrhQqKPAYAqLe8XhjIBcMx6Inec/JVyfrW2HTQxcvlnNn1eTLwuEefNBHuk+fwMAB1JI7v1zis89q3s8eBRexLGkPZxdqg2ZZDs23jk70zcdv7hniIjUukiypaBhrkVfGRhlUAONv69K1GymgvrZWZUkRsFlYZAdeqkHxVvPyrPPNOdLsdGjjUW/Ii+w7jvvXDvdZImxAujUwJSRGLYGTtkdMeWKvGZ+G92TL2RIEbgZa2B+7J5xDwf7o6+dOUUKqAqqFA6ADAH0FL/ADlxNVia3Ve0lmjdQgOMKRpZ2P3V3+p6VzzxLIqZ17tvLJNwzNETCyFivcY7pnwJI6ilmz5HjEjTSTXDSyD7UrIUVz+6vRfT881RRRPaqCxeD4VMtqV0N4DVbyZGonxXrVovNMuCEkikKjJDwTpJjpnSAQTnHQV509PlxukiY5oSV2XH+x1mdzFk+ZZif60ucHsUTjR0A6UiljUElsBQhfr0y0n6VJHNF839lbwsfUSAfm+k/pVJw4Xi3s8ryRRzMg2jTKoHIJHeJ3win61aOHLGLlLp8QssLpMvONo7X1rH9pgzxuoKq0Z0d5irdY2GM4PUdK0CS21Zy2x/CMHHkT1/pShykJ7i4L3EiuLb4CqBSzOp1at8d1cYwB8VO0jYBPkCa69PGoF8ktzsy7iCia+dFGFa4jgA8ljUax8so/51qgrM+TIu2vEk8As03zLthT+pNaZVsXd+WZhRRRWoCiiigM9554Yk9xmXUyqgUJqOgjcklehO/jVdy1weSG3W+tgdTPL2sQ6PGrsiFR01Kqj5j6U081coNeOD7zJCnRlQbsPLVnb8jV/w3h6QRJFHsqKFHyHn61jDG9zbApc48wx//DmmjYEOuFwfE7D9T+lVXLHEHsorWxtrftpHTtpNT6dOvLDJx1wN8/iHnU3mfkF5p0MMqpAZBJLEQcZ+8Uwcd4ZGnpk5q3l5elS/e9iZH1RhBE+VC4ABYOM5yFAxjbfetrvqVjGm2drq+dyiTQNA5ZVUlg8bAkak1DbJXOxFenHLZZlks5clJoCEP7QyGAP48aT9K9mtrmd4+2SKKOOQSEKxdmwDpHwqAMnPj0qTdcWgWURyMAwK4LKdIZshO+RpBO4G/nUFzM+AcTEbRGWSNWTCyNM2hIyBhoIYhuSOhY+OdzTseY0lGLMC6k3HcI0Ienff7vy3O3SljifDEhv7nCgFykoOBkBlAbB641Kx+tX3s8uf/qYcY0SBx8pBqP8AzBq4VijLI0+xo8rYnz8Hu+GmNVaOczZaQqjExhegVcjUm+NyDua7NezMMGW5BPhFbKD9DIT/AFphllMtxNKTkF9CeQRNh9S2o/lXtg1yaj25PDkeOCTS47nJLTQk7FGOzdjvb3E/rdzAL/8AjUkVOh4RJvgxW4JyRbJhvXMhGfyAq+YV5TTqg1OwUDxJwK4sntnVZOItL5L/AKSsEF2PGx4fHEO4u56sd2Y+bMdyam8qXPZXzwAdydO2HpIpCyfmug1BtrmSY/7vA8i/4jdyP6MRlvoKlW3AL0XMU/aWymNXGjDtq1Y2LbY6dcGp0CzQz+pk6PrfX/TZQfYa+YeKC3gaTbVsqA9Cx2UH08SfIGkXhfELdnbFxHLcOcyMGGWPkB4KOgHgK9ee+IyNAsdxaSg600SwMHj1E6dLZAIDAkYI3zjOakCOzuPsTHHrQD7Nk0SJ8gQGX5ivove1jdpWRPSPMq3UeHMNqZLeRR8QGpf3lIYfqKr+WLxZZLhh95opF/daNf6MGHzU1NubV7Igszy2jEAOxJeE9AHbq0ZP3juM71R2NuIeItMhK2sgMGcjszPs+F9Nn36aia7YZ4ZEpJ9eDy56ecG4tdORxQUs2cmqe5fzl0fRFVaZScb+FJ/DH7O0aQnGe0lP8TFv6YrD2jL/AM0vLL6OP4mxn5P4zHFC5w80ssruI4gGfSDpQncBRgeJFNnDOKx3KsFDqy9145BpdcjxHkfMEiqfl22js7KPUFQiNXlOAMsRqcnzOSa44se7HfW5LMiBiB/fQnvMh+hLA+B+Zrz4ampba46HrPHwSeWuVEs5JHSSR1dVRUbGI1UsQoIGSO9jfPQUx1VpxuPBJyEESzB/BlPiPltn5irQV2pUZBRRRUgKKKKAKKK4NALHN3MhgIiix2rY3IJxq+FQMgFjhiMnACHPhm84fdiVSdLrpYoQ+M5HXoSKQ+erKQTEgZzIs8ZJAD4QxyQhjsJBs6g9e9UYcbdhmFJ4r3qFkVxE5xp1OGwF231enjmlA0u7UFGDNpBBBOcY9c+HzrL+NSia1j06y09wiRs+0kkSkDU46aRl9+hG9OlqVv7DDpq1AqwlGBrXYnun4dQzkHpVRwvkdzKst3L2hVNGhSxXGMHc4wD5AfWhJV38ZD2rsSe0tgmT4lGJGfUq2amcszFLm4C/HJb6lHmYywA/56sfaFbgR28nTs5gp8grqV/rpFU3BJccQtj1LLMnruFOfkMfqK5XxmXxIKvl/jMAt4w0gVgMMHBU6t9XxAZ3zvVmeOwAZ16/IRqzk/RAas54ZLWR1eB5oHdnjeJA3Zht2R1+L4skEA/F4YrpdcSnMT+62kxKLkM6hF9dKk6mYddOBnzryMvstSyPr9P8N4wj1spxfXE8kkVvAUdYu11T7DfOgaAc7kdCRVnZcprPDBdJKZJ8CRTMMxEMN07MYC+jDvDzPSjgfEEhjbAuLieQ5kPYuHdugByAqKOgBIAFNfLNgYLWKJsalUasdMnc49Mk16Gj0mPHdR/fuUktrtFEnGjG2i4R7d/2hmI+okA0/RsH0qyh4qrDIZGHmGH+tXrrkYIyKrJeXLVutvF9FA/pitZaOL6Musyf5kK3NvHI3i93RgXlIj7pyqZO7s3wrpG+5BONquOL2MM0amVd0GUkBwyHHxhvCrmPhcKxmJYYxGeqBRpPzGN6rjyfZ5z2I+Wp9P8ALq049MYqHo+OGFmXgWuH8VW54doluI1L642fK95VcqTpJ2LqPpqrpxDhfvlp7paW6pbpgo8gIj1IcgKhwz5Odzgbk5NO0fBrdX1iCEP+IIur88ZqfWsdOk7sq8nhGSXPD7Q8PuHWJ4pkjkUxGWQGOXGlVK6sEasYPQjpmoPEoh7qseQobsoznpglQ2f4c08e0Llb3mLtYYw1wjRnIYqXRWDFNtmO2wbbPlS/wGwmnu4dVtLHFExkk7ZQBspCqNzqOSOm21UniluSttFW02mkWsnC34mjK/aQ2nQHGmSYj4WAO6xg+BGW9B1nLeXMMZhmtpJGC6ElhClJNsAlSQYz6bjfrTfRWj08HGiXkbdlFwbgYW1gjlGXSGONsHbAwSvyyP0q9oorczCiiigCiiigCiiigPG7tUkUpIqup6qwyDVXHyvbAY7Pu9QhZin8pOKKKAuEQAAAAAbADoK7UUUBHvbNJY2jkUOjjDKehFVvBeV4LZ2eMMWI0guxYqvXSueg/wBBXFFKBdYoxRRQBigUUUBzRRRQBRRRQBRRRQHBoxRRQHN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124" name="AutoShape 4" descr="data:image/jpeg;base64,/9j/4AAQSkZJRgABAQAAAQABAAD/2wCEAAkGBxQTERUUExQUFRUXGBcXGBgXGR4fGRodIB8cHBcYHxsdHyggHBslHx0aIT0hJSkrLi4uGB8zODMsNygtLisBCgoKDg0OGxAQGywmHyQ0LywsLCwsLDQsNC8sLSwsLCwsLCwsLCwsLCwsLCwsLCwsLDQsLCw0LCwsLCwsLCwsLP/AABEIAOcA2gMBIgACEQEDEQH/xAAcAAACAwADAQAAAAAAAAAAAAAABgQFBwECAwj/xABJEAACAQMCAwUFBQUFBQYHAAABAgMABBESIQUGMRMiQVFhBxQycYEjQlKRoWJygpKxM0NTwdEWJIOiskRU0tPw8RUXNGOTs8L/xAAaAQEAAwEBAQAAAAAAAAAAAAAAAQIDBAUG/8QALhEAAgIBAwMBBgcBAQAAAAAAAAECEQMEEiExQVETBRRhcaHwIjJCgZGx0fEj/9oADAMBAAIRAxEAPwDcaKKg3fEAhbbIVdTH1OyqPUmgJ1dWcAZJwB1JqJccQWKIPL3endG51Hoox8R8NqrHsnuO/dfZwgZEGfrqlYHf9z4RnfO2AJ1nx+2lfRHPG7790MM7dcedWVJt7D7+vZ26rFAMYudOGyD/AHI2x++dvIGrzle7eS2UyZ7RS0b566lJUnbzxmoJLaiiipICiiigCiiigCg0UGgE7mHizi8WFCR/YKf43y310r19TTgKzhJe14wc+FxoH/DhLf51o4qsXdknNFFFWICiiigCiiigCiiigCiiigCiiigODVTdWTky4x3midfD4dIKn+XP1q2Y7Vkl3xHiV3PNLa9q8IbTGkTopQDu6iHIVwxBbOfHpQHbjM0tzxTDzSosUojRI2KBQSAWyNyxHj5U0XPCZPeYoLidp7SQPpR9mLrghJGB+1XGogED4d9VZ2vEZWutcyFJWVHfbYyIdEmkgkEDCbg4yTWo8xSGax7eIapI9M8eOupDllHqV1r/ABUdVaHN0xiVAAANgNgBS3JcNbS3hRde0dwEzgkYKy42690H5mr+G4DIr5GkqGz4YIzSvLbyXkjzREpE0Xu6kjDOpcGSVc9ABnTnr8sVBIy2l8JGYAEadJyfEMMhh6dR8wal1VcIRi0shUqpKpGD10JkAkerFj8sVa1JAUUUUAUUUUAUGiuDQGYxjsuKyO22m8B+k0WhT+ZFacKROe+H9nL71g9i6rHOV3aMg5hnA/YPU+Gx6A1L5d5yWRCrrLI0eB2sMTtFKPB1KggHzXwPnVI8NokcaKqbbmG2ddQmRd8EOdDA+RVsMD8xXLcxWo6zx/PO359KuQWtFR7W8jkGqORHHmrAj8waIb6J2KpJGzDqFYE/kDQEiiuM1zQBRRRQBRRRQBRRRQFBz3MU4fckZH2T7gkH4Tjcbjeq/kK0W34eH/ZLH5KMD+lMPG7RZbeWNwGVkZWB8QRg1m1sbkqLMO3u4OlgUGvTnOntM7g9M4zj86xllUG78WaxxuaVFdxsYt7aVv7QF3ZRuQkuXO3mO7+VXvJvO9osDQzO6bnGqKQAg9RnT55/OpHFeBCQFlOl/wBD/pVZZcrud5HC+g3Nc+DUwjj5ZtlwuU+EQP8AasSQJZ98wRlklcdZlBOhFzvoxjJ2zjHnThwHjZijXJaS32AOMyReGGHVlHn1HrUGDlyFDqbLfM0T8btrfualyeiRjUx+i5JrKequV47v6F44KjUqocLu6bQssOmWPBLKNy6+aHpkeXjUPhN/oKIza4pc9hJ4jx7J/wBodB4nSc7ikux5hdLpfdoyokcdojsoDjxYJ1VgN87dNxTdY8QtZDIsWtiJtTaVONYPVdsEZHUdevjXfjyb42ckopOk7GTNGagXfEQiM2l9gT8Br0u5yAjLtllBBG5B2x6EEg/Q1oUJlFFFAFFdJZAoJJAAGST0A8TXKtkZG4IyKAUud7kvJBaatEcwd5m/+2mNS58ASRn0zUC0vJrgCCwHu9su3a477jplRjuKeoPX0FdeYJfe79YowP8Ad8qzeJZx3lz+FVIJHiSPKpnE+Y47TTaWqdvcnC6V6Bj4sR/Tw9KyfMiSy4XwK2s4y8mgt1eaXdj5ZdtzVVd86doWisYDNjIaRxphXb4iT4dOuM+GaWb9HllK3jm7uNtNtEdMMeemtxtnzUbmmS15Z7gkv3URxjUIU7sCYH4fE48Wydz51a+yAoxLEbjtJ53fXpRzZoBACxAGWbSjHJ+6rH1pktolSVYEVDPFcqkUyKFJTSHl1hQM4QlT4ZIrpxG+kn0rbQKcaXt4yuCvh70+dlG/dQ7nGaYuUuW/dYyzkPOwOpvmclQfnkk+JOalWTZF4oSnFrZlLDVEyOATpI1DTlemRuc/Om6lXlzgc/vD3V6yGYkiNI86Y03AGT1bB/U+dNVWKhRRRQBRRRQBRRRQHhfDMb/un+lJ78RhiOZZEQerAfpTpKmVI8wRWe//AC/lMrt2kMaliQwQvIfUljhT6b1xanTvJNNHRiz+nFqjm+5nT+6jeT1xpT+Zsf0NU68fuJSVQoDn4YUaV/02H5U7WHJdsmDIGncdWlJIJ89HwD6ConFu2jaMQxLbsGZkKlTFIB1jcADBYbg74x+dfdYQW6X39/In1pydIXLble8nJ1q4U9WuX2+kUZx/Sr2w9nkS47SaRh1KRARIf5e+f5qZOBcYS5j1LlWG0kbfEjeIP+vQ1ZZrqhiglwYSbb5Mo5/SOGSOztI4kL6Xk0jvnfuAuDkbgE+JzUCFrqxZe6GXH9nICUYddS+X7yYI+8p61YNwvtOPzN2pkC6GYEfAQoCoPQZz/wC1PvF7FJImV8AEddu76gnoceNaqFqzJzalXYo+EcZjvMRwSurkh5YnOrSnU6T1KtjSCCR12pokUvIuRsmWzn72MAfkzH8qxLjFmsUqtaSlSW7r4Jk6jQc5wQSSNe2fvKw3rYuUrySa0jklC6m1brtqAJCvjwLAZx61VdaZdO1aLmiiirAUPaix9xKA6RLLDG5/YLDWPquR9aaWISPb4VXb5AbVQe0PhbXNhMiZ1AB1x1yu+3r1qC3GxLwyB45NIm7KFpf8POFdjnoeo9CaEiHYcVklVBE/ZtdSMDJuCXY5cKdsBcgFvQKN+jHDw7TI1lY5GkYurrH2rsTlkVvu9ckjpkY33qTx5oLSW3WOFLmPsjbi3jKmQEsrBwp2IJG5JHgahcK4RdN3VhurdGeV2jLRxphmLKrSpqlOAcYXGwrPbS4Aw2htLAdlGO0mA1FIxlhnJ1MeiD9piKhJDPfMrsVZR0GCbZP2hnBnlHn8A364q24Tykiby6X3yI1GIx6kZLSN+05P0pkRQBgDAHQCrKNAhcJ4YkCkKWZmOXdzl3P4mP8A6A8Kn0UVYgKKKKAKKKKAKKKKAKKKKAg8cvTDbyyquplUlFJxqboi58MtgZ9azG25zvtWTIupTiSF48aT4r11L89/OtO43CHt5UYEhkI2ODnwIPgQcHPpWYi/W5EcV5ZTm8C6WmhITp4l2wDtjY6h5eVVeSEXTZZQlJcF1Hzb71EzyiS2iiKpKEbLSSN8MSNgHRjDEjB7wG2DVvLypBJEr2zvA+NSSKxYZx95GOGHmNvmKUuHcEk93uLPUe37QXUBYjEgAClNQABYAaTsPiBqzs+bGFqYNMlvNEhMrSofskGMsPB3OQqgEgk+OKJxnG1yg90XRxE8ys0iIEu4TokTPcmUbgE/hYbhvuk+ODTfYcdiltzOpwqglw2zIQMsrA9CPWlPl7gzXUc0p127OR2cqMTIcDrIWJV/lpwMkCkjmC/lRtLbPcdpFPErElhGdJOAAoDHYdT3xvtWEITxtx/T2+BrOUZq+/8AY3ez77V57php7SRmyfLqcnyBJH8NWHFr571xbwjEe+onoR+Nx4J+Fc5kznIA3g8PsZuzjtlGBoGs47pP3nbzAOcINyRvtTS6x2Vs7joql2Y9Xb8Rx4k+A2HQYFdrVUvBwY3dvyZ/xSAG77BCSIwI84Gp5ZMJ2m3z8NhoPlWt2duI41ReiqFH02rN/Z9ZGW4EzsWZQ0zZ/E+VQfRdZx+1mtNFYR5bkdFUc143jERsV+IKxHzxtXtXUMCceIq4FrlrmZZI1Sd0WYAAkkKsh/EoPQ+adVOx86m8P5dt40mjRQYZ2LtGd48kDVgeAOM4866cX5Qs7kkzQKxJydyMnzOkjJ9at7S1SJFSNQqqMADoBQki8L4JBbgiCJI89dI3PzPU1PxXNFCAooooAooooAooooAooooAooooAooooCJxR9MLk9ACT8h1pRsYJrzW8UiwxKSikplnYdSQcaUB28z12p1uI9SMvmCPzrPOIWk1jHKbJSQ4IeLJJDHbtU838x4/OuPNHH6qc+/8HRictjUepBvUllnNvKyrPEe0UpJpA8mQqC59c464IqDxlJhbzdtK07JLbdoxG/Y94pnHVVlJ39K6cA4ZiRJGUxRx5bVKNLu2COjYbG5JJ6nFW3E+NWwZZ453jkQFRIi5VlO5U6u6wyB47VSM/TzbY8x+Hk0kt+O5cMk33NBSKGC21fCqlkxrZsZZEz3VI8XPTIABPSJzVyskE1revLIURwsiytqYM5BVtfkHxn5Zqq4NcvBLFedi8ydl2blFLMkweQvrVQSuoMp1dNseVMvEYpuKL7u4MC6llPdyyBR9mHUkEMz5IXYhVzXoX0ZxSjacRl4bMpQAHf8A9b+tLftKvjogtlYq08m5H4V3P5//AM0r3sV9wxsuMxZ67mPJ/b+4T5HG/nXLR3XFJe3hjKp2XZI0gKohONbZ+/4ju+W+KZskdjZjihKL2v8Ak0H2f2oW17Uf3zFx6KAFRR6YXPzY1ZXnH4IyVL6mH3IwXb+VQTVVDy/qjSO4kZ1UKBGmUiAGMDSN36feP0FW8ECoNKKFUeCjArhlqoxVRR1KDILcw6iqLHLE0mRG0yAIzDfTsxYEjzAr0ZtXY3AGmQuI3HmCSjKfPDbg+lV/GWEs9rChDMJhM2DnSsfeycdAW0j60wxWeBGOuglvmcEZ/Umt8GRzjbRDVEsVzXArmtioUUVX8S4vHCyKwdnfJVY0Z2wMamwoJCjI39RQE8sB1rmk/mC4F5HF2WSiTqZg+UaPTuGdWwRggHceIq34Vx4XEzLFG5iUZ7Y7KW2woHU+J+nqKE0XNFFFCAooooAooooAooooAorjNc0B0mzpOOuDjPn4Vlt6eIXDuFWRFBO4UIvrlmORjfcMa1Q0ne0KCaT3eNZBFA7lZWOcAn+zzjqpORg7E4zWc8cZ9S8ZuPQXeC8me9ASNdpIFOCY21lSOq6hsT880wtynZ2cUs7q0pVSSXOc+Q0rheuPDxrvbWMXC5EIbTbyLokLf4i5KSH1YalPyQeAqv505jSSMQx61bKyFJEK6xkLF1+6ZCp+SGocYwV0TucmUfJ/ChLckdo6IoZmaKRkDIvdQd0gbsTv5DatFhkgghkeFdYUF2EXfdiB88sx9ayu0u2iydKlHkSGJSMq2kFmZ/xDTnA6Zkz4VpXEOAoI9duiQToNaMihQSNyrBcakPTB86tjVRRVu2VfBb2PiamSTOlTg2xGFHiC/wDiHx/Dt0yKY5GSJMkqiKOpwFUD+grOYZ5LficcsELul7FrVAcKGIBKlugCtqbpnv008uWHvQaa7btXWR07Ej7GJkYqQF+/0+JsnxGK5J4ZTnTZKlSPO75kd2CWkXaEo7iR8rGwXGdH3pOo6bbjeuH4aZrNrmSeZyYGdVB7NFOknGlNzjp3iasuY4wk1nL0CymM+WJFKgfz6K6cKiP/AMPli6lPeY/yZwv/AC6a0x4owk1RDbZ48u2kaXKdmipm1VjpAGSW3J8zTXSbydN2kyuDsLOAY+ZJ/wAqv7njkKPo1hpMZ0J3m/IdPrWmLiCshlnRS+eM3Df2drgecsgU/VVDf1rutzen7lqP45P/AA1Pr4/IpllxW/SCF5pTpRFLMfQf51n9pdFz79rnFw2SoETNCsXhCdgGXYMSpzn8q786SztLbRXRiFsxYnTnQzjGhGLDx3I9RXN5FCiqqxq0j92KPwJ+XQKOp26VvBKcN98GGTNsntrk9+CXA4lcFpYFVI00TYYlZHzlEYEAnT8WDn4hT5BAqKFUBVGwAGAPpSny9w26t4REHtgcksyxt3idySMj/wBsVZ6bv/HhH/BP/mVy+84vJ0bWXtFL8kV4RgXMQ9RAc/rJXl7jd+N638MSD+oNPesY2sZaKWhYXHjez/yQ/wDl1ybKbG93OfpGP+lBVfe8fxG1jJRS2LCT/vNx+Y/0rkcOf/vFx/PT3zH8RtYwSSBRk5+gJ/QVGfiSjwkJ8hG/+YxVYLJx/wBomx6sP8xS3c8yOtxCkE0kqNMiSM2nQQTgquFyWHXPQY8atDUwk6Vhxoap+LBgwVmikRDJpdDkjoDvsRnbY5+VW0LEqCdiQCR6+NVj2amdurFtOsnoqD4YwPInJPnVtXQVK/mDii2ttNOwLCNC2kdWI6KPUnA+tZ83O88it2kMEkLrvECckHr3+h/IU9cz27SW5CYLBo3APQ6XVtJ8gcY+tZjzCLVSWRLu0ckgxhY3jLHxA1kqPHbA9KhTjdPqTtlVotuNBpLeEpcGS3dHaASAKySqB2StITu47wXIG6jqRmoPGLgvPGianKKiRhjltYAUZ9Szuc+UR8qkW3bCyEcCOsUa63nm0gsQdRwnRixzt03r35CsO0ujIyDKFnPo26Lj69qawbc6TXf6F2kkSOaeXsIBGT2YWNSY11tBKg7shRd2R1YqwG+MGrThXHZmtzGVjkuN407IlkIxgSO2O4B1IO+22aZbexw7OTlidj0OnwU4OGx5kVJdARg9DXQZincdyBUUFjbhXiwN37IfaN6BgWUf51K5emAu58H7OZIbmP6gq5H5IfrXvNxOGIsF1TynA0xjUceC5GERR6kfWqPh/ArotG0kog7LtEQQ4ZzEzZVHLLpBUBRsDvneufJOMJKTZZKy555ZfdTllUq8TgMQCdEitt5naqzhnFJS1ysUDOjzEpI50JpZF1MMjU2Gz0GD51c23B4kJYLqc7l3JdvzYnH0qaErmnqXuuKLKIq8B5VaJR2twz9xIysY0IVXOnPVidz4j5UxWdjHEumNFRfJRj8/OpOiuwWudylPqWSSPHUB0rpNIwU6dz4Z6VJ7vlXDyVTbXNgUuJx3MqsjoHjYbqVBBFTeWeXY4F1iFEkI0kjOdPXG52+lXasM+Ne4NTFtqrKqHNgqbV201xmitFRYMUEUUGlA82WvF0r3J9DXi0npWUqB0AqNf8QjhXVIwUep3J8gOpPoKquN8zJETHGO0lwds9xPV28PkN6Rb6/kkcHJeRgcSsMRqM4OgeOM+H1NWhjbKtl7xfjTzjS2pIz0hXJlk/eA3x+yPqauOXOVpGeOa4AjWPvRwjchsYVnYbbAnujz61Xcj2BR3lU6pHeOAO+52HaTH0yuF28a0kV6OHDFJMowArmiiukgj39v2kToDp1KVz1xkYzWXPxnh1rKwht3u5FY5OV6r8Whd8kb52xsd61gmlXl9Io3ubTCqy6nD4ALxyEtnI66WLL6YHpUWrJVkf2h3w9zQKdpCGGPwqNY+hbQPrXv7PYAlsWb4mY5J8VXuhvkSGP1NZxxO+DxwR6u5AnZAjxIckn6aYB/GaeON8Kzw+6hijaXtIEMTKMiRVVcLt0YkE48dXzrNcybLNUki3uebIzkW+JSP7wsFhHzkPU+ig/Sqqbi8Dj/AHq9jfzihYhD6EDvP9fypeTgjrHr9wcKq5ORH4DfZnz+lQIb2RlzHCMEZHeAG42zgVz5JzfwX8FbocU5xs4hoijmwPCOBwP1ABrr/t5H4Wt2f4Yx/WQVQcAspriFp5Zba3jR3Rs6mIKnGckqN6uW5PUoZG4gwjA1Fo1jCgdc5bXtiqLTyfb6k7mer86k/Bayn1Z0X+hNebc4T/dtlH70v+i1kfOPOVspMVkZptiDPLIw380RNIx6kfSkGTiErHJkc/xGrrS/IbmfSr82XWNorZf3nf8A8NQJebbvxmsk/mP9SK+erTiMkbh1Y5HnuPlg1rPs/wDalAXWHiFvbKDsJ1iUb+GsYwB6ire6rz9CLYxvzrOP+22Y/wCFk/8A7K8/9s5Ng1/b5PkijP5k1qjTRQxGTuJGBqJAAGPPaqXhXNAuLoRLEdOktryCV6YDgZCFhggE58xU+7R+0hbEleanbb38b/hEef8ApqBdc0qA+ricvc2fSwyvhvhdt9q0/nG7aO2wpKmWSOHUDgr2jBSwPmASR61kfNHCxeXcXDFVVjhlZzMFAbsgAGX9pgTjUeuxqksUYOi0YtnaLmUSKzx3l/IiY1MjOFHkCdhk+Ve0PE5JJBEkvFGkP3RKw3xnBJYYbG+DvTfwngcLXRgRAttZoojUeMsiks7Z6kKRg+ZNL8nCIrL7CzLyMkuuSaQ5zcSqY4kJAAJCuzEDpgZ3NWjj/Bu89CP1V/JU3nFGjLCQ8UJUhW+3J72Pgz2m7430jfcbVzb8TElx7qgvzLpD/wBttpI1A6u0xgjH5018Y5GtYXhupHfsbKLuQ4HecHVrJ6s7NjbxOKXeG2aJxSOOaBXd44VkZtwFZC+lVJ89icHASpnjjDrYit3Q7Th45GjZb4MoBYdr59P7z0rpHG8xaKOG7aTRqwX2AzgH4/Ojl+YO1wVYtGs7pET17NO6oz4gedPPs7XU1y+OjJGD54BZv1fH0rOEVKe3sR3I3LfIhEae96SAAexQnST94yN98k+HT51C46Q95KNIVIQsagdBgamx5DvAfw1pRrI7m5MiyvjeWRlUervoUfqK1zJKNLuyBr5FVWVNP3VaVv3pWOkfRFH5inKvCztljRUUYCgKNvIYFe9dCVKgFFFFSCp5i4klvF2kmrGoDujJyfDwH5mkPjl40/feKKBMMqvP10nqR+LJHw6TTvzRZzzRCODQrFhl2OCgH3lwCdXywfIiqWw5HhiBluna6kUMS0mdI23ABJJ/iJ/yrCWJOW40jkaVCJ7N7MTXkasdYj1PuOoUkZIPgfsv5a1y4lgs42kdhFGOuSdI9FXwz5Csc5a7WDRfpkRmQqF+7ozt8lb4fnoPhTnzRbe+3NqZJAvD3Ub+cmTmNvBWYYGT5OPGtIKlRRz3Ox5tLmOeIPGweORdmXoQayjgG8C+mR+RIx+lPtyPcpRKuBayFVkUbCJzsso/ZOyn6HzpAsoJdd0kKExxTSjtMasksTpRcjURnc5AFY6lXEKLfCGLkfhkdxbXMMykqt0WGCQQdKsrAjcHesq9r1wLWdrO2mlKkZnBwMk7qhKgFtt+9k71qXs8vWjupbd1fMo7bU0fZ404QrjUwbIAOQfmBXzzzfeGW/upGJJaeU7+Wo4HyAwPpWuPmKJdrhlRXFbsnszt5eDwBtEE4TtTMQPiYAlWO2VxgelY7xzgM1q2JVGk50upyjfJh/TrUY80ZtpEyg0VdFWF9wl4445caopB3ZB0yPiU+TDyq847yLNDBHcxss8EiK4ZcBlB6gpnO3TIz9Kvviu5Xax79kHFFv4hw26dysLCaNQxHaIv90xG+lThsA7/AErapJILSNRhY0zpVUXcnyVVGSfQCvl/2R3TR8XtdH3mKH90g5r6M5mvY2YRdis7p9oSzaUgGD33f7uRkYG5z5VYFbxzmi2nSSB47pdPe1rHnQyd5W2J0kEA94fOu3KHCQYxdy4e4uURncgDCkZVBp2AH6munLXC55nM8soS1yeyghXs43B6yP4sp32br1IpT5w47NbcPnt7XtGRTpiuI1bSIyxDR6gMB0GwYHBA8K5dRBzSSLwlRbc031hbzM8l88DkASRwP3pMbLlRkg42zt86Sbznjhoc9i14i6lePYdmjLjfsy3eye8Sd8k770hcC5Qvb7vQxM4JOZGYAZ8cknJ/WrHiXs8uLbHvOYwTgNp1Rk+QYN1+YFFGEKUpco1hCeWVRS580v7o2DlrjKcUYO08coiOoQIhXDeEjqxJJB6b4Hzrtxu1HvF5O7yFIY7ZGjVgiuWPRnxqVQHXOCNs1l3s/t2seJRSs4MemTVp6sMbJp8SW0gDzrQeNwXMMSS3DQulxc9o8DqUQalxGkkuogqgC7FMEgCs20p7m7tcFpwnjfpyVNdTy4fw2UhzbS2k3eLtHHkfEc4DZx6dPCnL2V3JezcMullnlDfMnVg+q50n92vHl257SMkNAwBwOwzpUeW4GDU7ki4QNdQ5+1Wd3dceD4KEeYIx9atp5XN2Uy41FWi65gu+ytppPwxsf02rPuCRZltIyM4PayenZrq/69NNnP8AcabTT4ySRx/PJyw/lU1R8qQa7iUg/BEiD0MjHJ+gStZ85Ir9znHTg7ExKzZy2pt/UkgfLBqbXCjGwrmtwFFFFAQr+4ZcBcZPnS5zzx3seHTnZXK9muehZjpGPpk/SrHmXhVxOYuwmESgt2nmQcYx3c7b9CvWs45y5a0XfD4Gmmnkmn1vrY6Aib7LnbfxOa5tmT1G748Gu6GzpyPnCuXlXh0Vs4ziIK3zYZYfmT+VUXKD9lNLw25Csj5ZQ+MNn+pYZO3RkbzFaABtWc+1qPs0ini2uA6LER1JZgMf0b+H1NdTVr5HN0lfku+P8FlWCYNdMbVY2bsyB2mwyEMnjH6Yz6178s2iC2iCgBdCtt4kjLH1JJJqz5gtHmsZowe+8LKP3iv+tZOt5ex9lBbzpEksZkJHeGMgOQrKdD79FbTnfauXU4nONrsbwyqDp9xgtrdBxa2MUkDjXNq7KRmdQVOQ66iBk4722MYrOYPZs03Eb2K4lFuEkJjLAfadoXMWnJGQQM/pTbw6CSG9iW2l7AtCwJ0KwfQQdLBhnxJ2IPrULn/ml4ZlW7jiYSppcxFjqVGDIzIcFTksMBuhO9WhCXo3Er6sZT2vqPPC7U3MVr2pUJApWaE9O1XSF1D9nBbB81NUvPJhhLCC3MjuPtIuxZoZcjCnIGlZAcd7yyD1yJXsnu4ri3uGR2f/AHht2GGxoj05GScdRuSdqjc6e0SGzlaCKGS4nTGsDIRPEAnqT0OAK4IxlvcaOtbWjvxS0is7VIIbATG4H2sS7qj6QQzITsvxdCOgHjXPB+WLD3HEStqCviSRSJUYEsQA2NGD4dMHx8ctn9qNyt088cMUbuMMG1N5Z8QfAfL6mmTlf2uNLIYruFMOrhWiDZ1YOldBJzk7da1eDKlx/ZRTh3Pbl8WqCWdUWKYNE8TKAAJJGGVDfhAYJgjfDH5a2eWIi8jM8rJLJ2rxEr2bNhQM4XUR3VOC2Nq+cea+AX8VurSoiwqF1LF4EDAaTxLeucZ8qafZr7Wp1uUhv5g1uw0h2VR2ZA7u6gEg4xvnrXdGEofmOd5Iz5ibLzdORCkS9Z5Eh8sKd5CMeSBq7SWCGLsgNKBQoCnGAOmCOmKic2yjsre6QhkhlSQkbjs2BRnz5ANq+QNWq4IyDkHcY/SuDWt7kXgZZf8AB4bW9VrtNaSMQZvhJUgBCdGMMhG58nzVtxOKN51s7W/lLNgyRmSOSNI/H40LM52wurzPQUzc0cHF1AYyAWBDoT0DDcZ8wehHkaVuDcPt7qcgQiL/AHdSVUaWjlWRwxUjcFWB38QRWUZ2rfYm2uCRyjybbW93PIo7UxmNVeTBZX06nA0gKOq9BXbmXifbWK3QVSkMr9pA52kKsY1UnHUMVcZHlTTwrh6wRhASSSWZm+J2PxOfU1nPNVtdJfm0jkjeK9ZJtDKQYyrAlsKNx3PTOPOkHvnz9+RyiztubJLY5uIVZHOA0A31HARGU7kk4GofkKkcBE8c6XrroSeTsnQ9dL/BIcjI0kIgB6gEnrgVHFEkhuIFYxy4nhbSuUkJ1d3Ct3WGrAyG8qdZzNcaDJEYIldZGRyGmkKnKIFUkKucHOfCujEpWnFfNiTl0kR/aJNlrWLzd5D/AALgf9Rr35Bsl7KSbqZJmb6KOzX6bE/xGqTna8xKuo5aK3LsfDLt3cfymnbluy7G0hjxgiNcj9ojLfqTXTHnI34MizooorYBRRRQC/zNx6O10l5NJxkIN2PrpG+PWk3gvFF4hxwSqpC29sRg4Pec9diR0I/Kn/iIiDBpI0OPvMBsOvjSR7NJxcXfEboY+0lVF/dUHBx5b1hjS9R0/wBi83+BcGiE4FZ3fN75xu3gz9nbqblx5n4Yx9Ov5U93sulCfSk72YL20t7dkfFMYUPmsYAJ+WTj+Gul/lOfrOvA/msy5m5bNrcRSxlewLSKEI70bOCxCnpoJGceBNaXI4AySAB4npSt7Sg3uWpAC6ywlQTgElwuCfAHPWs5q4tGtWJV4St1aSDYCQof41IH6gUge2ieNrxFUntFTD+W+649cZ/StO4Jy9BcOWmkNy6ehECnoVTGzkeZJPypf5y9kolZpbeVw+Pgk7wwBsobr4Y3zXPh1MYQ9NkvSS3qd/sUvs/j904c15DM3bO+nSBlNsAI6H4sZLZGCAaubCx97mleS3lEzESSJFMihgQMSKHXUFO3QnB2qNyNy3E9t2UrSOEfWEB0oda/FhcE53XDfhp0g4FAowsKDbHTfHlmu2ekWRWuGcmP2hPBke1vv8BctrawkLRR8LieQF1Z5ZdWCpwSzoD1PTzxU3gnKEMUqzGOISLnSI1wi58d8lmxtqP5UwwWyRrhQqKPAYAqLe8XhjIBcMx6Inec/JVyfrW2HTQxcvlnNn1eTLwuEefNBHuk+fwMAB1JI7v1zis89q3s8eBRexLGkPZxdqg2ZZDs23jk70zcdv7hniIjUukiypaBhrkVfGRhlUAONv69K1GymgvrZWZUkRsFlYZAdeqkHxVvPyrPPNOdLsdGjjUW/Ii+w7jvvXDvdZImxAujUwJSRGLYGTtkdMeWKvGZ+G92TL2RIEbgZa2B+7J5xDwf7o6+dOUUKqAqqFA6ADAH0FL/ADlxNVia3Ve0lmjdQgOMKRpZ2P3V3+p6VzzxLIqZ17tvLJNwzNETCyFivcY7pnwJI6ilmz5HjEjTSTXDSyD7UrIUVz+6vRfT881RRRPaqCxeD4VMtqV0N4DVbyZGonxXrVovNMuCEkikKjJDwTpJjpnSAQTnHQV509PlxukiY5oSV2XH+x1mdzFk+ZZif60ucHsUTjR0A6UiljUElsBQhfr0y0n6VJHNF839lbwsfUSAfm+k/pVJw4Xi3s8ryRRzMg2jTKoHIJHeJ3win61aOHLGLlLp8QssLpMvONo7X1rH9pgzxuoKq0Z0d5irdY2GM4PUdK0CS21Zy2x/CMHHkT1/pShykJ7i4L3EiuLb4CqBSzOp1at8d1cYwB8VO0jYBPkCa69PGoF8ktzsy7iCia+dFGFa4jgA8ljUax8so/51qgrM+TIu2vEk8As03zLthT+pNaZVsXd+WZhRRRWoCiiigM9554Yk9xmXUyqgUJqOgjcklehO/jVdy1weSG3W+tgdTPL2sQ6PGrsiFR01Kqj5j6U081coNeOD7zJCnRlQbsPLVnb8jV/w3h6QRJFHsqKFHyHn61jDG9zbApc48wx//DmmjYEOuFwfE7D9T+lVXLHEHsorWxtrftpHTtpNT6dOvLDJx1wN8/iHnU3mfkF5p0MMqpAZBJLEQcZ+8Uwcd4ZGnpk5q3l5elS/e9iZH1RhBE+VC4ABYOM5yFAxjbfetrvqVjGm2drq+dyiTQNA5ZVUlg8bAkak1DbJXOxFenHLZZlks5clJoCEP7QyGAP48aT9K9mtrmd4+2SKKOOQSEKxdmwDpHwqAMnPj0qTdcWgWURyMAwK4LKdIZshO+RpBO4G/nUFzM+AcTEbRGWSNWTCyNM2hIyBhoIYhuSOhY+OdzTseY0lGLMC6k3HcI0Ienff7vy3O3SljifDEhv7nCgFykoOBkBlAbB641Kx+tX3s8uf/qYcY0SBx8pBqP8AzBq4VijLI0+xo8rYnz8Hu+GmNVaOczZaQqjExhegVcjUm+NyDua7NezMMGW5BPhFbKD9DIT/AFphllMtxNKTkF9CeQRNh9S2o/lXtg1yaj25PDkeOCTS47nJLTQk7FGOzdjvb3E/rdzAL/8AjUkVOh4RJvgxW4JyRbJhvXMhGfyAq+YV5TTqg1OwUDxJwK4sntnVZOItL5L/AKSsEF2PGx4fHEO4u56sd2Y+bMdyam8qXPZXzwAdydO2HpIpCyfmug1BtrmSY/7vA8i/4jdyP6MRlvoKlW3AL0XMU/aWymNXGjDtq1Y2LbY6dcGp0CzQz+pk6PrfX/TZQfYa+YeKC3gaTbVsqA9Cx2UH08SfIGkXhfELdnbFxHLcOcyMGGWPkB4KOgHgK9ee+IyNAsdxaSg600SwMHj1E6dLZAIDAkYI3zjOakCOzuPsTHHrQD7Nk0SJ8gQGX5ivove1jdpWRPSPMq3UeHMNqZLeRR8QGpf3lIYfqKr+WLxZZLhh95opF/daNf6MGHzU1NubV7Igszy2jEAOxJeE9AHbq0ZP3juM71R2NuIeItMhK2sgMGcjszPs+F9Nn36aia7YZ4ZEpJ9eDy56ecG4tdORxQUs2cmqe5fzl0fRFVaZScb+FJ/DH7O0aQnGe0lP8TFv6YrD2jL/AM0vLL6OP4mxn5P4zHFC5w80ssruI4gGfSDpQncBRgeJFNnDOKx3KsFDqy9145BpdcjxHkfMEiqfl22js7KPUFQiNXlOAMsRqcnzOSa44se7HfW5LMiBiB/fQnvMh+hLA+B+Zrz4ampba46HrPHwSeWuVEs5JHSSR1dVRUbGI1UsQoIGSO9jfPQUx1VpxuPBJyEESzB/BlPiPltn5irQV2pUZBRRRUgKKKKAKKK4NALHN3MhgIiix2rY3IJxq+FQMgFjhiMnACHPhm84fdiVSdLrpYoQ+M5HXoSKQ+erKQTEgZzIs8ZJAD4QxyQhjsJBs6g9e9UYcbdhmFJ4r3qFkVxE5xp1OGwF231enjmlA0u7UFGDNpBBBOcY9c+HzrL+NSia1j06y09wiRs+0kkSkDU46aRl9+hG9OlqVv7DDpq1AqwlGBrXYnun4dQzkHpVRwvkdzKst3L2hVNGhSxXGMHc4wD5AfWhJV38ZD2rsSe0tgmT4lGJGfUq2amcszFLm4C/HJb6lHmYywA/56sfaFbgR28nTs5gp8grqV/rpFU3BJccQtj1LLMnruFOfkMfqK5XxmXxIKvl/jMAt4w0gVgMMHBU6t9XxAZ3zvVmeOwAZ16/IRqzk/RAas54ZLWR1eB5oHdnjeJA3Zht2R1+L4skEA/F4YrpdcSnMT+62kxKLkM6hF9dKk6mYddOBnzryMvstSyPr9P8N4wj1spxfXE8kkVvAUdYu11T7DfOgaAc7kdCRVnZcprPDBdJKZJ8CRTMMxEMN07MYC+jDvDzPSjgfEEhjbAuLieQ5kPYuHdugByAqKOgBIAFNfLNgYLWKJsalUasdMnc49Mk16Gj0mPHdR/fuUktrtFEnGjG2i4R7d/2hmI+okA0/RsH0qyh4qrDIZGHmGH+tXrrkYIyKrJeXLVutvF9FA/pitZaOL6Musyf5kK3NvHI3i93RgXlIj7pyqZO7s3wrpG+5BONquOL2MM0amVd0GUkBwyHHxhvCrmPhcKxmJYYxGeqBRpPzGN6rjyfZ5z2I+Wp9P8ALq049MYqHo+OGFmXgWuH8VW54doluI1L642fK95VcqTpJ2LqPpqrpxDhfvlp7paW6pbpgo8gIj1IcgKhwz5Odzgbk5NO0fBrdX1iCEP+IIur88ZqfWsdOk7sq8nhGSXPD7Q8PuHWJ4pkjkUxGWQGOXGlVK6sEasYPQjpmoPEoh7qseQobsoznpglQ2f4c08e0Llb3mLtYYw1wjRnIYqXRWDFNtmO2wbbPlS/wGwmnu4dVtLHFExkk7ZQBspCqNzqOSOm21UniluSttFW02mkWsnC34mjK/aQ2nQHGmSYj4WAO6xg+BGW9B1nLeXMMZhmtpJGC6ElhClJNsAlSQYz6bjfrTfRWj08HGiXkbdlFwbgYW1gjlGXSGONsHbAwSvyyP0q9oorczCiiigCiiigCiiigPG7tUkUpIqup6qwyDVXHyvbAY7Pu9QhZin8pOKKKAuEQAAAAAbADoK7UUUBHvbNJY2jkUOjjDKehFVvBeV4LZ2eMMWI0guxYqvXSueg/wBBXFFKBdYoxRRQBigUUUBzRRRQBRRRQBRRRQHBoxRRQHN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126" name="AutoShape 6" descr="data:image/jpeg;base64,/9j/4AAQSkZJRgABAQAAAQABAAD/2wCEAAkGBxQTERUUExQUFRUXGBcXGBgXGR4fGRodIB8cHBcYHxsdHyggHBslHx0aIT0hJSkrLi4uGB8zODMsNygtLisBCgoKDg0OGxAQGywmHyQ0LywsLCwsLDQsNC8sLSwsLCwsLCwsLCwsLCwsLCwsLCwsLDQsLCw0LCwsLCwsLCwsLP/AABEIAOcA2gMBIgACEQEDEQH/xAAcAAACAwADAQAAAAAAAAAAAAAABgQFBwECAwj/xABJEAACAQMCAwUFBQUFBQYHAAABAgMABBESIQUGMRMiQVFhBxQycYEjQlKRoWJygpKxM0NTwdEWJIOiskRU0tPw8RUXNGOTs8L/xAAaAQEAAwEBAQAAAAAAAAAAAAAAAQIDBAUG/8QALhEAAgIBAwMBBgcBAQAAAAAAAAECEQMEEiExQVETBRRhcaHwIjJCgZGx0fEj/9oADAMBAAIRAxEAPwDcaKKg3fEAhbbIVdTH1OyqPUmgJ1dWcAZJwB1JqJccQWKIPL3endG51Hoox8R8NqrHsnuO/dfZwgZEGfrqlYHf9z4RnfO2AJ1nx+2lfRHPG7790MM7dcedWVJt7D7+vZ26rFAMYudOGyD/AHI2x++dvIGrzle7eS2UyZ7RS0b566lJUnbzxmoJLaiiipICiiigCiiigCg0UGgE7mHizi8WFCR/YKf43y310r19TTgKzhJe14wc+FxoH/DhLf51o4qsXdknNFFFWICiiigCiiigCiiigCiiigCiiigODVTdWTky4x3midfD4dIKn+XP1q2Y7Vkl3xHiV3PNLa9q8IbTGkTopQDu6iHIVwxBbOfHpQHbjM0tzxTDzSosUojRI2KBQSAWyNyxHj5U0XPCZPeYoLidp7SQPpR9mLrghJGB+1XGogED4d9VZ2vEZWutcyFJWVHfbYyIdEmkgkEDCbg4yTWo8xSGax7eIapI9M8eOupDllHqV1r/ABUdVaHN0xiVAAANgNgBS3JcNbS3hRde0dwEzgkYKy42690H5mr+G4DIr5GkqGz4YIzSvLbyXkjzREpE0Xu6kjDOpcGSVc9ABnTnr8sVBIy2l8JGYAEadJyfEMMhh6dR8wal1VcIRi0shUqpKpGD10JkAkerFj8sVa1JAUUUUAUUUUAUGiuDQGYxjsuKyO22m8B+k0WhT+ZFacKROe+H9nL71g9i6rHOV3aMg5hnA/YPU+Gx6A1L5d5yWRCrrLI0eB2sMTtFKPB1KggHzXwPnVI8NokcaKqbbmG2ddQmRd8EOdDA+RVsMD8xXLcxWo6zx/PO359KuQWtFR7W8jkGqORHHmrAj8waIb6J2KpJGzDqFYE/kDQEiiuM1zQBRRRQBRRRQBRRRQFBz3MU4fckZH2T7gkH4Tjcbjeq/kK0W34eH/ZLH5KMD+lMPG7RZbeWNwGVkZWB8QRg1m1sbkqLMO3u4OlgUGvTnOntM7g9M4zj86xllUG78WaxxuaVFdxsYt7aVv7QF3ZRuQkuXO3mO7+VXvJvO9osDQzO6bnGqKQAg9RnT55/OpHFeBCQFlOl/wBD/pVZZcrud5HC+g3Nc+DUwjj5ZtlwuU+EQP8AasSQJZ98wRlklcdZlBOhFzvoxjJ2zjHnThwHjZijXJaS32AOMyReGGHVlHn1HrUGDlyFDqbLfM0T8btrfualyeiRjUx+i5JrKequV47v6F44KjUqocLu6bQssOmWPBLKNy6+aHpkeXjUPhN/oKIza4pc9hJ4jx7J/wBodB4nSc7ikux5hdLpfdoyokcdojsoDjxYJ1VgN87dNxTdY8QtZDIsWtiJtTaVONYPVdsEZHUdevjXfjyb42ckopOk7GTNGagXfEQiM2l9gT8Br0u5yAjLtllBBG5B2x6EEg/Q1oUJlFFFAFFdJZAoJJAAGST0A8TXKtkZG4IyKAUud7kvJBaatEcwd5m/+2mNS58ASRn0zUC0vJrgCCwHu9su3a477jplRjuKeoPX0FdeYJfe79YowP8Ad8qzeJZx3lz+FVIJHiSPKpnE+Y47TTaWqdvcnC6V6Bj4sR/Tw9KyfMiSy4XwK2s4y8mgt1eaXdj5ZdtzVVd86doWisYDNjIaRxphXb4iT4dOuM+GaWb9HllK3jm7uNtNtEdMMeemtxtnzUbmmS15Z7gkv3URxjUIU7sCYH4fE48Wydz51a+yAoxLEbjtJ53fXpRzZoBACxAGWbSjHJ+6rH1pktolSVYEVDPFcqkUyKFJTSHl1hQM4QlT4ZIrpxG+kn0rbQKcaXt4yuCvh70+dlG/dQ7nGaYuUuW/dYyzkPOwOpvmclQfnkk+JOalWTZF4oSnFrZlLDVEyOATpI1DTlemRuc/Om6lXlzgc/vD3V6yGYkiNI86Y03AGT1bB/U+dNVWKhRRRQBRRRQBRRRQHhfDMb/un+lJ78RhiOZZEQerAfpTpKmVI8wRWe//AC/lMrt2kMaliQwQvIfUljhT6b1xanTvJNNHRiz+nFqjm+5nT+6jeT1xpT+Zsf0NU68fuJSVQoDn4YUaV/02H5U7WHJdsmDIGncdWlJIJ89HwD6ConFu2jaMQxLbsGZkKlTFIB1jcADBYbg74x+dfdYQW6X39/In1pydIXLble8nJ1q4U9WuX2+kUZx/Sr2w9nkS47SaRh1KRARIf5e+f5qZOBcYS5j1LlWG0kbfEjeIP+vQ1ZZrqhiglwYSbb5Mo5/SOGSOztI4kL6Xk0jvnfuAuDkbgE+JzUCFrqxZe6GXH9nICUYddS+X7yYI+8p61YNwvtOPzN2pkC6GYEfAQoCoPQZz/wC1PvF7FJImV8AEddu76gnoceNaqFqzJzalXYo+EcZjvMRwSurkh5YnOrSnU6T1KtjSCCR12pokUvIuRsmWzn72MAfkzH8qxLjFmsUqtaSlSW7r4Jk6jQc5wQSSNe2fvKw3rYuUrySa0jklC6m1brtqAJCvjwLAZx61VdaZdO1aLmiiirAUPaix9xKA6RLLDG5/YLDWPquR9aaWISPb4VXb5AbVQe0PhbXNhMiZ1AB1x1yu+3r1qC3GxLwyB45NIm7KFpf8POFdjnoeo9CaEiHYcVklVBE/ZtdSMDJuCXY5cKdsBcgFvQKN+jHDw7TI1lY5GkYurrH2rsTlkVvu9ckjpkY33qTx5oLSW3WOFLmPsjbi3jKmQEsrBwp2IJG5JHgahcK4RdN3VhurdGeV2jLRxphmLKrSpqlOAcYXGwrPbS4Aw2htLAdlGO0mA1FIxlhnJ1MeiD9piKhJDPfMrsVZR0GCbZP2hnBnlHn8A364q24Tykiby6X3yI1GIx6kZLSN+05P0pkRQBgDAHQCrKNAhcJ4YkCkKWZmOXdzl3P4mP8A6A8Kn0UVYgKKKKAKKKKAKKKKAKKKKAg8cvTDbyyquplUlFJxqboi58MtgZ9azG25zvtWTIupTiSF48aT4r11L89/OtO43CHt5UYEhkI2ODnwIPgQcHPpWYi/W5EcV5ZTm8C6WmhITp4l2wDtjY6h5eVVeSEXTZZQlJcF1Hzb71EzyiS2iiKpKEbLSSN8MSNgHRjDEjB7wG2DVvLypBJEr2zvA+NSSKxYZx95GOGHmNvmKUuHcEk93uLPUe37QXUBYjEgAClNQABYAaTsPiBqzs+bGFqYNMlvNEhMrSofskGMsPB3OQqgEgk+OKJxnG1yg90XRxE8ys0iIEu4TokTPcmUbgE/hYbhvuk+ODTfYcdiltzOpwqglw2zIQMsrA9CPWlPl7gzXUc0p127OR2cqMTIcDrIWJV/lpwMkCkjmC/lRtLbPcdpFPErElhGdJOAAoDHYdT3xvtWEITxtx/T2+BrOUZq+/8AY3ez77V57php7SRmyfLqcnyBJH8NWHFr571xbwjEe+onoR+Nx4J+Fc5kznIA3g8PsZuzjtlGBoGs47pP3nbzAOcINyRvtTS6x2Vs7joql2Y9Xb8Rx4k+A2HQYFdrVUvBwY3dvyZ/xSAG77BCSIwI84Gp5ZMJ2m3z8NhoPlWt2duI41ReiqFH02rN/Z9ZGW4EzsWZQ0zZ/E+VQfRdZx+1mtNFYR5bkdFUc143jERsV+IKxHzxtXtXUMCceIq4FrlrmZZI1Sd0WYAAkkKsh/EoPQ+adVOx86m8P5dt40mjRQYZ2LtGd48kDVgeAOM4866cX5Qs7kkzQKxJydyMnzOkjJ9at7S1SJFSNQqqMADoBQki8L4JBbgiCJI89dI3PzPU1PxXNFCAooooAooooAooooAooooAooooAooooCJxR9MLk9ACT8h1pRsYJrzW8UiwxKSikplnYdSQcaUB28z12p1uI9SMvmCPzrPOIWk1jHKbJSQ4IeLJJDHbtU838x4/OuPNHH6qc+/8HRictjUepBvUllnNvKyrPEe0UpJpA8mQqC59c464IqDxlJhbzdtK07JLbdoxG/Y94pnHVVlJ39K6cA4ZiRJGUxRx5bVKNLu2COjYbG5JJ6nFW3E+NWwZZ453jkQFRIi5VlO5U6u6wyB47VSM/TzbY8x+Hk0kt+O5cMk33NBSKGC21fCqlkxrZsZZEz3VI8XPTIABPSJzVyskE1revLIURwsiytqYM5BVtfkHxn5Zqq4NcvBLFedi8ydl2blFLMkweQvrVQSuoMp1dNseVMvEYpuKL7u4MC6llPdyyBR9mHUkEMz5IXYhVzXoX0ZxSjacRl4bMpQAHf8A9b+tLftKvjogtlYq08m5H4V3P5//AM0r3sV9wxsuMxZ67mPJ/b+4T5HG/nXLR3XFJe3hjKp2XZI0gKohONbZ+/4ju+W+KZskdjZjihKL2v8Ak0H2f2oW17Uf3zFx6KAFRR6YXPzY1ZXnH4IyVL6mH3IwXb+VQTVVDy/qjSO4kZ1UKBGmUiAGMDSN36feP0FW8ECoNKKFUeCjArhlqoxVRR1KDILcw6iqLHLE0mRG0yAIzDfTsxYEjzAr0ZtXY3AGmQuI3HmCSjKfPDbg+lV/GWEs9rChDMJhM2DnSsfeycdAW0j60wxWeBGOuglvmcEZ/Umt8GRzjbRDVEsVzXArmtioUUVX8S4vHCyKwdnfJVY0Z2wMamwoJCjI39RQE8sB1rmk/mC4F5HF2WSiTqZg+UaPTuGdWwRggHceIq34Vx4XEzLFG5iUZ7Y7KW2woHU+J+nqKE0XNFFFCAooooAooooAooooAorjNc0B0mzpOOuDjPn4Vlt6eIXDuFWRFBO4UIvrlmORjfcMa1Q0ne0KCaT3eNZBFA7lZWOcAn+zzjqpORg7E4zWc8cZ9S8ZuPQXeC8me9ASNdpIFOCY21lSOq6hsT880wtynZ2cUs7q0pVSSXOc+Q0rheuPDxrvbWMXC5EIbTbyLokLf4i5KSH1YalPyQeAqv505jSSMQx61bKyFJEK6xkLF1+6ZCp+SGocYwV0TucmUfJ/ChLckdo6IoZmaKRkDIvdQd0gbsTv5DatFhkgghkeFdYUF2EXfdiB88sx9ayu0u2iydKlHkSGJSMq2kFmZ/xDTnA6Zkz4VpXEOAoI9duiQToNaMihQSNyrBcakPTB86tjVRRVu2VfBb2PiamSTOlTg2xGFHiC/wDiHx/Dt0yKY5GSJMkqiKOpwFUD+grOYZ5LficcsELul7FrVAcKGIBKlugCtqbpnv008uWHvQaa7btXWR07Ej7GJkYqQF+/0+JsnxGK5J4ZTnTZKlSPO75kd2CWkXaEo7iR8rGwXGdH3pOo6bbjeuH4aZrNrmSeZyYGdVB7NFOknGlNzjp3iasuY4wk1nL0CymM+WJFKgfz6K6cKiP/AMPli6lPeY/yZwv/AC6a0x4owk1RDbZ48u2kaXKdmipm1VjpAGSW3J8zTXSbydN2kyuDsLOAY+ZJ/wAqv7njkKPo1hpMZ0J3m/IdPrWmLiCshlnRS+eM3Df2drgecsgU/VVDf1rutzen7lqP45P/AA1Pr4/IpllxW/SCF5pTpRFLMfQf51n9pdFz79rnFw2SoETNCsXhCdgGXYMSpzn8q786SztLbRXRiFsxYnTnQzjGhGLDx3I9RXN5FCiqqxq0j92KPwJ+XQKOp26VvBKcN98GGTNsntrk9+CXA4lcFpYFVI00TYYlZHzlEYEAnT8WDn4hT5BAqKFUBVGwAGAPpSny9w26t4REHtgcksyxt3idySMj/wBsVZ6bv/HhH/BP/mVy+84vJ0bWXtFL8kV4RgXMQ9RAc/rJXl7jd+N638MSD+oNPesY2sZaKWhYXHjez/yQ/wDl1ybKbG93OfpGP+lBVfe8fxG1jJRS2LCT/vNx+Y/0rkcOf/vFx/PT3zH8RtYwSSBRk5+gJ/QVGfiSjwkJ8hG/+YxVYLJx/wBomx6sP8xS3c8yOtxCkE0kqNMiSM2nQQTgquFyWHXPQY8atDUwk6Vhxoap+LBgwVmikRDJpdDkjoDvsRnbY5+VW0LEqCdiQCR6+NVj2amdurFtOsnoqD4YwPInJPnVtXQVK/mDii2ttNOwLCNC2kdWI6KPUnA+tZ83O88it2kMEkLrvECckHr3+h/IU9cz27SW5CYLBo3APQ6XVtJ8gcY+tZjzCLVSWRLu0ckgxhY3jLHxA1kqPHbA9KhTjdPqTtlVotuNBpLeEpcGS3dHaASAKySqB2StITu47wXIG6jqRmoPGLgvPGianKKiRhjltYAUZ9Szuc+UR8qkW3bCyEcCOsUa63nm0gsQdRwnRixzt03r35CsO0ujIyDKFnPo26Lj69qawbc6TXf6F2kkSOaeXsIBGT2YWNSY11tBKg7shRd2R1YqwG+MGrThXHZmtzGVjkuN407IlkIxgSO2O4B1IO+22aZbexw7OTlidj0OnwU4OGx5kVJdARg9DXQZincdyBUUFjbhXiwN37IfaN6BgWUf51K5emAu58H7OZIbmP6gq5H5IfrXvNxOGIsF1TynA0xjUceC5GERR6kfWqPh/ArotG0kog7LtEQQ4ZzEzZVHLLpBUBRsDvneufJOMJKTZZKy555ZfdTllUq8TgMQCdEitt5naqzhnFJS1ysUDOjzEpI50JpZF1MMjU2Gz0GD51c23B4kJYLqc7l3JdvzYnH0qaErmnqXuuKLKIq8B5VaJR2twz9xIysY0IVXOnPVidz4j5UxWdjHEumNFRfJRj8/OpOiuwWudylPqWSSPHUB0rpNIwU6dz4Z6VJ7vlXDyVTbXNgUuJx3MqsjoHjYbqVBBFTeWeXY4F1iFEkI0kjOdPXG52+lXasM+Ne4NTFtqrKqHNgqbV201xmitFRYMUEUUGlA82WvF0r3J9DXi0npWUqB0AqNf8QjhXVIwUep3J8gOpPoKquN8zJETHGO0lwds9xPV28PkN6Rb6/kkcHJeRgcSsMRqM4OgeOM+H1NWhjbKtl7xfjTzjS2pIz0hXJlk/eA3x+yPqauOXOVpGeOa4AjWPvRwjchsYVnYbbAnujz61Xcj2BR3lU6pHeOAO+52HaTH0yuF28a0kV6OHDFJMowArmiiukgj39v2kToDp1KVz1xkYzWXPxnh1rKwht3u5FY5OV6r8Whd8kb52xsd61gmlXl9Io3ubTCqy6nD4ALxyEtnI66WLL6YHpUWrJVkf2h3w9zQKdpCGGPwqNY+hbQPrXv7PYAlsWb4mY5J8VXuhvkSGP1NZxxO+DxwR6u5AnZAjxIckn6aYB/GaeON8Kzw+6hijaXtIEMTKMiRVVcLt0YkE48dXzrNcybLNUki3uebIzkW+JSP7wsFhHzkPU+ig/Sqqbi8Dj/AHq9jfzihYhD6EDvP9fypeTgjrHr9wcKq5ORH4DfZnz+lQIb2RlzHCMEZHeAG42zgVz5JzfwX8FbocU5xs4hoijmwPCOBwP1ABrr/t5H4Wt2f4Yx/WQVQcAspriFp5Zba3jR3Rs6mIKnGckqN6uW5PUoZG4gwjA1Fo1jCgdc5bXtiqLTyfb6k7mer86k/Bayn1Z0X+hNebc4T/dtlH70v+i1kfOPOVspMVkZptiDPLIw380RNIx6kfSkGTiErHJkc/xGrrS/IbmfSr82XWNorZf3nf8A8NQJebbvxmsk/mP9SK+erTiMkbh1Y5HnuPlg1rPs/wDalAXWHiFvbKDsJ1iUb+GsYwB6ire6rz9CLYxvzrOP+22Y/wCFk/8A7K8/9s5Ng1/b5PkijP5k1qjTRQxGTuJGBqJAAGPPaqXhXNAuLoRLEdOktryCV6YDgZCFhggE58xU+7R+0hbEleanbb38b/hEef8ApqBdc0qA+ricvc2fSwyvhvhdt9q0/nG7aO2wpKmWSOHUDgr2jBSwPmASR61kfNHCxeXcXDFVVjhlZzMFAbsgAGX9pgTjUeuxqksUYOi0YtnaLmUSKzx3l/IiY1MjOFHkCdhk+Ve0PE5JJBEkvFGkP3RKw3xnBJYYbG+DvTfwngcLXRgRAttZoojUeMsiks7Z6kKRg+ZNL8nCIrL7CzLyMkuuSaQ5zcSqY4kJAAJCuzEDpgZ3NWjj/Bu89CP1V/JU3nFGjLCQ8UJUhW+3J72Pgz2m7430jfcbVzb8TElx7qgvzLpD/wBttpI1A6u0xgjH5018Y5GtYXhupHfsbKLuQ4HecHVrJ6s7NjbxOKXeG2aJxSOOaBXd44VkZtwFZC+lVJ89icHASpnjjDrYit3Q7Th45GjZb4MoBYdr59P7z0rpHG8xaKOG7aTRqwX2AzgH4/Ojl+YO1wVYtGs7pET17NO6oz4gedPPs7XU1y+OjJGD54BZv1fH0rOEVKe3sR3I3LfIhEae96SAAexQnST94yN98k+HT51C46Q95KNIVIQsagdBgamx5DvAfw1pRrI7m5MiyvjeWRlUervoUfqK1zJKNLuyBr5FVWVNP3VaVv3pWOkfRFH5inKvCztljRUUYCgKNvIYFe9dCVKgFFFFSCp5i4klvF2kmrGoDujJyfDwH5mkPjl40/feKKBMMqvP10nqR+LJHw6TTvzRZzzRCODQrFhl2OCgH3lwCdXywfIiqWw5HhiBluna6kUMS0mdI23ABJJ/iJ/yrCWJOW40jkaVCJ7N7MTXkasdYj1PuOoUkZIPgfsv5a1y4lgs42kdhFGOuSdI9FXwz5Csc5a7WDRfpkRmQqF+7ozt8lb4fnoPhTnzRbe+3NqZJAvD3Ub+cmTmNvBWYYGT5OPGtIKlRRz3Ox5tLmOeIPGweORdmXoQayjgG8C+mR+RIx+lPtyPcpRKuBayFVkUbCJzsso/ZOyn6HzpAsoJdd0kKExxTSjtMasksTpRcjURnc5AFY6lXEKLfCGLkfhkdxbXMMykqt0WGCQQdKsrAjcHesq9r1wLWdrO2mlKkZnBwMk7qhKgFtt+9k71qXs8vWjupbd1fMo7bU0fZ404QrjUwbIAOQfmBXzzzfeGW/upGJJaeU7+Wo4HyAwPpWuPmKJdrhlRXFbsnszt5eDwBtEE4TtTMQPiYAlWO2VxgelY7xzgM1q2JVGk50upyjfJh/TrUY80ZtpEyg0VdFWF9wl4445caopB3ZB0yPiU+TDyq847yLNDBHcxss8EiK4ZcBlB6gpnO3TIz9Kvviu5Xax79kHFFv4hw26dysLCaNQxHaIv90xG+lThsA7/AErapJILSNRhY0zpVUXcnyVVGSfQCvl/2R3TR8XtdH3mKH90g5r6M5mvY2YRdis7p9oSzaUgGD33f7uRkYG5z5VYFbxzmi2nSSB47pdPe1rHnQyd5W2J0kEA94fOu3KHCQYxdy4e4uURncgDCkZVBp2AH6munLXC55nM8soS1yeyghXs43B6yP4sp32br1IpT5w47NbcPnt7XtGRTpiuI1bSIyxDR6gMB0GwYHBA8K5dRBzSSLwlRbc031hbzM8l88DkASRwP3pMbLlRkg42zt86Sbznjhoc9i14i6lePYdmjLjfsy3eye8Sd8k770hcC5Qvb7vQxM4JOZGYAZ8cknJ/WrHiXs8uLbHvOYwTgNp1Rk+QYN1+YFFGEKUpco1hCeWVRS580v7o2DlrjKcUYO08coiOoQIhXDeEjqxJJB6b4Hzrtxu1HvF5O7yFIY7ZGjVgiuWPRnxqVQHXOCNs1l3s/t2seJRSs4MemTVp6sMbJp8SW0gDzrQeNwXMMSS3DQulxc9o8DqUQalxGkkuogqgC7FMEgCs20p7m7tcFpwnjfpyVNdTy4fw2UhzbS2k3eLtHHkfEc4DZx6dPCnL2V3JezcMullnlDfMnVg+q50n92vHl257SMkNAwBwOwzpUeW4GDU7ki4QNdQ5+1Wd3dceD4KEeYIx9atp5XN2Uy41FWi65gu+ytppPwxsf02rPuCRZltIyM4PayenZrq/69NNnP8AcabTT4ySRx/PJyw/lU1R8qQa7iUg/BEiD0MjHJ+gStZ85Ir9znHTg7ExKzZy2pt/UkgfLBqbXCjGwrmtwFFFFAQr+4ZcBcZPnS5zzx3seHTnZXK9muehZjpGPpk/SrHmXhVxOYuwmESgt2nmQcYx3c7b9CvWs45y5a0XfD4Gmmnkmn1vrY6Aib7LnbfxOa5tmT1G748Gu6GzpyPnCuXlXh0Vs4ziIK3zYZYfmT+VUXKD9lNLw25Csj5ZQ+MNn+pYZO3RkbzFaABtWc+1qPs0ini2uA6LER1JZgMf0b+H1NdTVr5HN0lfku+P8FlWCYNdMbVY2bsyB2mwyEMnjH6Yz6178s2iC2iCgBdCtt4kjLH1JJJqz5gtHmsZowe+8LKP3iv+tZOt5ex9lBbzpEksZkJHeGMgOQrKdD79FbTnfauXU4nONrsbwyqDp9xgtrdBxa2MUkDjXNq7KRmdQVOQ66iBk4722MYrOYPZs03Eb2K4lFuEkJjLAfadoXMWnJGQQM/pTbw6CSG9iW2l7AtCwJ0KwfQQdLBhnxJ2IPrULn/ml4ZlW7jiYSppcxFjqVGDIzIcFTksMBuhO9WhCXo3Er6sZT2vqPPC7U3MVr2pUJApWaE9O1XSF1D9nBbB81NUvPJhhLCC3MjuPtIuxZoZcjCnIGlZAcd7yyD1yJXsnu4ri3uGR2f/AHht2GGxoj05GScdRuSdqjc6e0SGzlaCKGS4nTGsDIRPEAnqT0OAK4IxlvcaOtbWjvxS0is7VIIbATG4H2sS7qj6QQzITsvxdCOgHjXPB+WLD3HEStqCviSRSJUYEsQA2NGD4dMHx8ctn9qNyt088cMUbuMMG1N5Z8QfAfL6mmTlf2uNLIYruFMOrhWiDZ1YOldBJzk7da1eDKlx/ZRTh3Pbl8WqCWdUWKYNE8TKAAJJGGVDfhAYJgjfDH5a2eWIi8jM8rJLJ2rxEr2bNhQM4XUR3VOC2Nq+cea+AX8VurSoiwqF1LF4EDAaTxLeucZ8qafZr7Wp1uUhv5g1uw0h2VR2ZA7u6gEg4xvnrXdGEofmOd5Iz5ibLzdORCkS9Z5Eh8sKd5CMeSBq7SWCGLsgNKBQoCnGAOmCOmKic2yjsre6QhkhlSQkbjs2BRnz5ANq+QNWq4IyDkHcY/SuDWt7kXgZZf8AB4bW9VrtNaSMQZvhJUgBCdGMMhG58nzVtxOKN51s7W/lLNgyRmSOSNI/H40LM52wurzPQUzc0cHF1AYyAWBDoT0DDcZ8wehHkaVuDcPt7qcgQiL/AHdSVUaWjlWRwxUjcFWB38QRWUZ2rfYm2uCRyjybbW93PIo7UxmNVeTBZX06nA0gKOq9BXbmXifbWK3QVSkMr9pA52kKsY1UnHUMVcZHlTTwrh6wRhASSSWZm+J2PxOfU1nPNVtdJfm0jkjeK9ZJtDKQYyrAlsKNx3PTOPOkHvnz9+RyiztubJLY5uIVZHOA0A31HARGU7kk4GofkKkcBE8c6XrroSeTsnQ9dL/BIcjI0kIgB6gEnrgVHFEkhuIFYxy4nhbSuUkJ1d3Ct3WGrAyG8qdZzNcaDJEYIldZGRyGmkKnKIFUkKucHOfCujEpWnFfNiTl0kR/aJNlrWLzd5D/AALgf9Rr35Bsl7KSbqZJmb6KOzX6bE/xGqTna8xKuo5aK3LsfDLt3cfymnbluy7G0hjxgiNcj9ojLfqTXTHnI34MizooorYBRRRQC/zNx6O10l5NJxkIN2PrpG+PWk3gvFF4hxwSqpC29sRg4Pec9diR0I/Kn/iIiDBpI0OPvMBsOvjSR7NJxcXfEboY+0lVF/dUHBx5b1hjS9R0/wBi83+BcGiE4FZ3fN75xu3gz9nbqblx5n4Yx9Ov5U93sulCfSk72YL20t7dkfFMYUPmsYAJ+WTj+Gul/lOfrOvA/msy5m5bNrcRSxlewLSKEI70bOCxCnpoJGceBNaXI4AySAB4npSt7Sg3uWpAC6ywlQTgElwuCfAHPWs5q4tGtWJV4St1aSDYCQof41IH6gUge2ieNrxFUntFTD+W+649cZ/StO4Jy9BcOWmkNy6ehECnoVTGzkeZJPypf5y9kolZpbeVw+Pgk7wwBsobr4Y3zXPh1MYQ9NkvSS3qd/sUvs/j904c15DM3bO+nSBlNsAI6H4sZLZGCAaubCx97mleS3lEzESSJFMihgQMSKHXUFO3QnB2qNyNy3E9t2UrSOEfWEB0oda/FhcE53XDfhp0g4FAowsKDbHTfHlmu2ekWRWuGcmP2hPBke1vv8BctrawkLRR8LieQF1Z5ZdWCpwSzoD1PTzxU3gnKEMUqzGOISLnSI1wi58d8lmxtqP5UwwWyRrhQqKPAYAqLe8XhjIBcMx6Inec/JVyfrW2HTQxcvlnNn1eTLwuEefNBHuk+fwMAB1JI7v1zis89q3s8eBRexLGkPZxdqg2ZZDs23jk70zcdv7hniIjUukiypaBhrkVfGRhlUAONv69K1GymgvrZWZUkRsFlYZAdeqkHxVvPyrPPNOdLsdGjjUW/Ii+w7jvvXDvdZImxAujUwJSRGLYGTtkdMeWKvGZ+G92TL2RIEbgZa2B+7J5xDwf7o6+dOUUKqAqqFA6ADAH0FL/ADlxNVia3Ve0lmjdQgOMKRpZ2P3V3+p6VzzxLIqZ17tvLJNwzNETCyFivcY7pnwJI6ilmz5HjEjTSTXDSyD7UrIUVz+6vRfT881RRRPaqCxeD4VMtqV0N4DVbyZGonxXrVovNMuCEkikKjJDwTpJjpnSAQTnHQV509PlxukiY5oSV2XH+x1mdzFk+ZZif60ucHsUTjR0A6UiljUElsBQhfr0y0n6VJHNF839lbwsfUSAfm+k/pVJw4Xi3s8ryRRzMg2jTKoHIJHeJ3win61aOHLGLlLp8QssLpMvONo7X1rH9pgzxuoKq0Z0d5irdY2GM4PUdK0CS21Zy2x/CMHHkT1/pShykJ7i4L3EiuLb4CqBSzOp1at8d1cYwB8VO0jYBPkCa69PGoF8ktzsy7iCia+dFGFa4jgA8ljUax8so/51qgrM+TIu2vEk8As03zLthT+pNaZVsXd+WZhRRRWoCiiigM9554Yk9xmXUyqgUJqOgjcklehO/jVdy1weSG3W+tgdTPL2sQ6PGrsiFR01Kqj5j6U081coNeOD7zJCnRlQbsPLVnb8jV/w3h6QRJFHsqKFHyHn61jDG9zbApc48wx//DmmjYEOuFwfE7D9T+lVXLHEHsorWxtrftpHTtpNT6dOvLDJx1wN8/iHnU3mfkF5p0MMqpAZBJLEQcZ+8Uwcd4ZGnpk5q3l5elS/e9iZH1RhBE+VC4ABYOM5yFAxjbfetrvqVjGm2drq+dyiTQNA5ZVUlg8bAkak1DbJXOxFenHLZZlks5clJoCEP7QyGAP48aT9K9mtrmd4+2SKKOOQSEKxdmwDpHwqAMnPj0qTdcWgWURyMAwK4LKdIZshO+RpBO4G/nUFzM+AcTEbRGWSNWTCyNM2hIyBhoIYhuSOhY+OdzTseY0lGLMC6k3HcI0Ienff7vy3O3SljifDEhv7nCgFykoOBkBlAbB641Kx+tX3s8uf/qYcY0SBx8pBqP8AzBq4VijLI0+xo8rYnz8Hu+GmNVaOczZaQqjExhegVcjUm+NyDua7NezMMGW5BPhFbKD9DIT/AFphllMtxNKTkF9CeQRNh9S2o/lXtg1yaj25PDkeOCTS47nJLTQk7FGOzdjvb3E/rdzAL/8AjUkVOh4RJvgxW4JyRbJhvXMhGfyAq+YV5TTqg1OwUDxJwK4sntnVZOItL5L/AKSsEF2PGx4fHEO4u56sd2Y+bMdyam8qXPZXzwAdydO2HpIpCyfmug1BtrmSY/7vA8i/4jdyP6MRlvoKlW3AL0XMU/aWymNXGjDtq1Y2LbY6dcGp0CzQz+pk6PrfX/TZQfYa+YeKC3gaTbVsqA9Cx2UH08SfIGkXhfELdnbFxHLcOcyMGGWPkB4KOgHgK9ee+IyNAsdxaSg600SwMHj1E6dLZAIDAkYI3zjOakCOzuPsTHHrQD7Nk0SJ8gQGX5ivove1jdpWRPSPMq3UeHMNqZLeRR8QGpf3lIYfqKr+WLxZZLhh95opF/daNf6MGHzU1NubV7Igszy2jEAOxJeE9AHbq0ZP3juM71R2NuIeItMhK2sgMGcjszPs+F9Nn36aia7YZ4ZEpJ9eDy56ecG4tdORxQUs2cmqe5fzl0fRFVaZScb+FJ/DH7O0aQnGe0lP8TFv6YrD2jL/AM0vLL6OP4mxn5P4zHFC5w80ssruI4gGfSDpQncBRgeJFNnDOKx3KsFDqy9145BpdcjxHkfMEiqfl22js7KPUFQiNXlOAMsRqcnzOSa44se7HfW5LMiBiB/fQnvMh+hLA+B+Zrz4ampba46HrPHwSeWuVEs5JHSSR1dVRUbGI1UsQoIGSO9jfPQUx1VpxuPBJyEESzB/BlPiPltn5irQV2pUZBRRRUgKKKKAKKK4NALHN3MhgIiix2rY3IJxq+FQMgFjhiMnACHPhm84fdiVSdLrpYoQ+M5HXoSKQ+erKQTEgZzIs8ZJAD4QxyQhjsJBs6g9e9UYcbdhmFJ4r3qFkVxE5xp1OGwF231enjmlA0u7UFGDNpBBBOcY9c+HzrL+NSia1j06y09wiRs+0kkSkDU46aRl9+hG9OlqVv7DDpq1AqwlGBrXYnun4dQzkHpVRwvkdzKst3L2hVNGhSxXGMHc4wD5AfWhJV38ZD2rsSe0tgmT4lGJGfUq2amcszFLm4C/HJb6lHmYywA/56sfaFbgR28nTs5gp8grqV/rpFU3BJccQtj1LLMnruFOfkMfqK5XxmXxIKvl/jMAt4w0gVgMMHBU6t9XxAZ3zvVmeOwAZ16/IRqzk/RAas54ZLWR1eB5oHdnjeJA3Zht2R1+L4skEA/F4YrpdcSnMT+62kxKLkM6hF9dKk6mYddOBnzryMvstSyPr9P8N4wj1spxfXE8kkVvAUdYu11T7DfOgaAc7kdCRVnZcprPDBdJKZJ8CRTMMxEMN07MYC+jDvDzPSjgfEEhjbAuLieQ5kPYuHdugByAqKOgBIAFNfLNgYLWKJsalUasdMnc49Mk16Gj0mPHdR/fuUktrtFEnGjG2i4R7d/2hmI+okA0/RsH0qyh4qrDIZGHmGH+tXrrkYIyKrJeXLVutvF9FA/pitZaOL6Musyf5kK3NvHI3i93RgXlIj7pyqZO7s3wrpG+5BONquOL2MM0amVd0GUkBwyHHxhvCrmPhcKxmJYYxGeqBRpPzGN6rjyfZ5z2I+Wp9P8ALq049MYqHo+OGFmXgWuH8VW54doluI1L642fK95VcqTpJ2LqPpqrpxDhfvlp7paW6pbpgo8gIj1IcgKhwz5Odzgbk5NO0fBrdX1iCEP+IIur88ZqfWsdOk7sq8nhGSXPD7Q8PuHWJ4pkjkUxGWQGOXGlVK6sEasYPQjpmoPEoh7qseQobsoznpglQ2f4c08e0Llb3mLtYYw1wjRnIYqXRWDFNtmO2wbbPlS/wGwmnu4dVtLHFExkk7ZQBspCqNzqOSOm21UniluSttFW02mkWsnC34mjK/aQ2nQHGmSYj4WAO6xg+BGW9B1nLeXMMZhmtpJGC6ElhClJNsAlSQYz6bjfrTfRWj08HGiXkbdlFwbgYW1gjlGXSGONsHbAwSvyyP0q9oorczCiiigCiiigCiiigPG7tUkUpIqup6qwyDVXHyvbAY7Pu9QhZin8pOKKKAuEQAAAAAbADoK7UUUBHvbNJY2jkUOjjDKehFVvBeV4LZ2eMMWI0guxYqvXSueg/wBBXFFKBdYoxRRQBigUUUBzRRRQBRRRQBRRRQHBoxRRQHN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128" name="AutoShape 8" descr="http://www.latin-a.com/innovaeditor/assets/admin/Asistencia/02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130" name="AutoShape 10" descr="data:image/jpeg;base64,/9j/4AAQSkZJRgABAQAAAQABAAD/2wCEAAkGBhQSERUUExQWFBUUFxsZGRgYGR8bHBwWGBcWGhkcGhkYHCYfGhkjGhkXHy8gIycpLCwsFR4xNTAqNSYrLCkBCQoKDgwOFw8PGiodHBwpKSkpLCkpKSkpKSkpKSkpLCkpKSkpLCkpKSkpLCkpLCkpKSwsKSkpKSwpKSkpLCksKf/AABEIAK0AsgMBIgACEQEDEQH/xAAcAAABBQEBAQAAAAAAAAAAAAAFAAMEBgcCAQj/xABGEAABAwIEAwQGBgYJBAMAAAABAgMRACEEBRIxBkFREyJhcTKBkaGxwQcUQlJy0RUjstLh8BYzQ1NigpKiwoOTw9MkVHP/xAAYAQADAQEAAAAAAAAAAAAAAAAAAQIDBP/EACMRAAICAgIDAAIDAAAAAAAAAAABAhESIQNREzFBFHEEImH/2gAMAwEAAhEDEQA/ANvpUqVMBUqVKgDylSBr2gBUqVKgBUqVKgBUqVKgBUqVKgBUqVKgBUqVKgBUqVKgBUqVKgBUqVKgBUqEscU4VYkPo9Zg+sGum+ImVRoWFTYAG+8WB39VTkh0EyaqefcTrQf7ts2CgUlSjtCQT16CrLiMSEtqWRYJJj1dKyxoOY4tqWNDaHSAhKJk3IvHTkTe9VVjRaeE+MUPOFpS1FR21RuOX8irlQXK+HsOlSXW20BUWITHnbkZo1RVCYqVKlQIVKoq81aSYLrYPQqA9014jNmTs62f8w/OlaAl0qGZlxEwwAXHAJ6EE+wGuMo4iRiSoNhUJ5mwIItFMAtSpUjQAqVDsfxFh2TDjqEnpMn3VDTxphd+1tMaoMT7KVoA7SqHhc4ZcTqQ4gjzH8iu1Zk0CB2iJOw1D86Lv0BJpVwh0ESCCOovXdMBUqU15QM9mlXNKgD5xViFourYjugWI/nnRLK+JCytKwshSTYTPmCQdqH4vNlNrLbzIMEJhUaoSdlRsfRuIqLhGu0VAbUSZOlKSYnoBy8TWXJBJWhWaLkP0lJ1LU82pZM99JMRMhISSQIFrVEd+kWFlaEBHeKoMKKibd6I5CqI8+sd0NlCeYuFDznavGnCQO4V7zc2HhFSnNMds2Lhz6TmXgQ8OxUnmfRPzBorjONmEEQQpJ+1cDcC0i8TWPN5Mt1pKkpVAJAUAbkkHvKnfkK9zJzEssjDvJUhI76dQMgHoZq9hRrWfcesNMqLS0uuRCUjbV1J6Vmeb8aYh0Q5iSkx6DZ0p9gufXVfwy1INkKv1uD12+dQMwcSqSkEKJ5fkBWdyboQcxGHa7MaQtbs6lHXIg/4R7zUdvDuEphMatiYAjYnVsAKgNKW0kEqjVaDYwOY/jRd7idelLZUC3unuwQN79b0tp1LYmiM7gHzy2PIyD4g8xUkYXEtwoOaCI2Uflaoz2NdI1Nnw6kWBtPKLz50ITmzgMlSvXf3dKTUva0HoueX8b45pSlKfUqTsoapI8OXkKKPfSRiSjSt1CSdyEAmCPDaqIjGrVJJPnaD6rVDxHaDZZGrleipP6FlnZzFu5K0q8FA79bGSaZexHaGQQOUAEA+00AZXpTZaSSe8BuB/GjOS5p2TqV2OkyAod0nlNPHdWA4gRsVCbb2JqUclWlHa6CpAnvExfyq2ZRi0Ylha9GkyEiAk98yQEgidz1qiZpmzxJ7XUka7JgiD4J6710LiopoM4HO3EegpSI2AUY91T3eKX1WU451sqKHMYLDhpJU6vtCPRGmBExq5gkR4VNxOTRhgtUNKR3jqVIUkmwSIgE+3wp+FvaJ2WjL/pCKEQtBVEQSRMRz63oix9JLJWlJQsaiBJIiT58qyzF9mLpJSY23mfePKh6s0UQQJmPE0YyQWfSCXwede182jPcSLdqu3+JX517RTCyfmWYqWltWIEnWVqEElQ1QrezahEAHemswxqw4VIIQlwd06r9mdgdGxibeFNIaxKnHmHlqLg3BJIhGpR3BIMxyE3nlUgLShKWezQ4pJMLHdVBi5mDYzvUy3oqh/Jc3WUvNq0rSpHeK57oUQnUknvSJ28KIv4BJWQezQhGlsdmbEJR3lTuQqN43qfinHeyZeeUwktOpJQ0lOvQRzvBFhIIognCMYdZC0KSV9m4s9nrAKp1hM7QoiIBF70L9lonZStlSUlT7BT2QgCEkKEgTO6p/ZNA+IuKVt9khQadhK4mFEKFkk7Xg7e6nsPkDTpWsMqWrWZWTp0p1SFJbSBHdM3iZtUzjvhplSGwkFDkkpcAJKz90ncySOUCrab0IyzWpbtz6ZjaAPV0q+YfhtrD4EqV2a3MQoJSkjvibWNjNiYHtoFiOEXUow0KClPAkAAyNPpSqALbmetHcnKnWmyhC1uIGlLhBUgR6d0AwYJGpRO94pRjT2CQHxLDekOpWgrQrSGwBpBNyNBHeAFpvQFgidZQkKPMmB6gDHOr/AJhlrv1FJcGHQGtZBUTrJ71rWkTzJrOsXlykK7Id46Qs6e9EidJI2gXPlSnHJ6FImjDOrJKU6QBc7JsCRfrFR38lIVeUylKu9axA2gXTJHmKsXDOUOuurCUB4NwVKBgej3RcCZ5iPsmr87gksKY7YIcWEuTIAJ7oIMk6dx4bVSiqCrMmwmTNrdAW8kMCftQqBA6XknpUt7CMJ0spQ4V2KVIURrASoylKxsSRPkaMY3I0JxmporKHUlSSpNhOkkGBBTJ5dKd4gUXH2FLWUupbJSREBNohSiBB71vCKbuhUVTB5AtJu2QCD6QKTI+J8pr1zAgOaAhySnY7mdoA2+NWD9P4lYSS8VKSRpBsU8ydoIIgbjeuEwtStSElRVJWAJ22HjWMpwgtjoN5BjG14f6vAaew5KwdiTMlNhKTymLRQfNcK1iMQCghXauCUgEIIKUyoKN9RUYIPMGoZw6QoqDhk+kQRN95j31OyfN/qyiG41KuZSJki0eE/Gph/Kj6KLizw7hWUOBemUE6XFROqCL8gkQAAfGgOH4iTpWjEiVaR2SwYAjaEkG/+KoOWtNuvAYl1TrZKp1GBKriU/iJM+VXJzgrCKUAW5TpkXPhXTHkUtxZLKTluSnGlwlYR2NyY7ygTcz6Mwah4LhdbhWpsmURElKLE7ncEgXtWh4bhdhsq7JG4idRiDuN+96qmoytCOQtyAtPl+daWhUVMcPJPJHsP7lKrhopU8isTG8hwC8SsrWsl510tqUpYsl1shJImVArKRbpzq+4Dh9l9xC3UBIaZUhxKp/rm1JSslX2jBO3I3qgcLZ8EYd3CqQVB8pgmR2ahMKB3mYIvaKL5NxokI0YmSUOlKiDBKFJKCrnJlMnzrnzTQw/jXG3mMWwhCNDZ1JIutQCgVQ5zBAqY9njektK0rKlIKUIMhKgBadyqQAQKpeVOrxKltIWhlsA6VKIAG5AmJ2+IqRw5g+zb+suIU6pKgUfdGhYBO9yRztFTFg1fo1J1RbW0t06O17q0pBuoA9kLTt3h426V7muMw7rSnFIQ6WJFyJSqwIgkGTb2Vn+efSG87iG3EJ7NLRKYWJBKknvHxAMD8RqMvM8X2IMI7LWbykkEL1ao3jUrem5iGeIi6pvWvW20khCAbTZZOkEggbgxvIq0YTiwYVpnDsoSVOgHtDYCUySoROqxqoZxji9PbOFQSDpSmCSpW5IPKb25AUaynitCWg32LkhKEa9NylJ2uCOZ28qnzRYZxolYHEHs0Yd5gFLzy0oUFXUkk6xbmY0hRgUxiOHNb4UAppDwdlevUQlhJBk+Uj11OxPG3ZpJawbrig5rQdOwMSDA5jVt1oK/nGPdw7aE4YoUEOIJjSCl30iZO/51WSaFki8cE5e2w2lIPfdZbWf82r+A9VF85yVtxxlagSoKKR+FSVA1UV5ri5C0sNpWEJTvbu/K9HMHnrq20l9KUrS4DCNtInmedCkTmux/Oso1Yhvs5C0tKKTPdQUrbvpF5IJFqpPFj3Zvd5CApxgIXzgpXIjlBCR5SauWY5sFrC21FBDZRtNypJ+VUrNeFTiSkreXIAB0p3IJM386meTVRDMpLmYLA0oUkJH2efuuo391C8TmBSbFVomxgxsP41op+j9qO8pzzMDbxi1P4Xg7DoSSkEpi/eJG3srCPF2RmUPA40qVZQ0nlY6eYibxRBboUv+sUCobFJqyut5fhh3lNJ8Jkmd7Ak1CPFuFFmMOt3oQjSPaq9TLgb+jykAXFqbIiVjkLyT5Vc+G88e1IS826UkQDpJgjkqOVBXM8xa/wCrZaZHj3z8hUB/DYp3+sfcI6JOhPsSBWnHxqLuy0ma2c6ZSQkuJBPImKcceBNiDPSsMf4ZIMpWsHzn41w2/i2iClWqPEzaunJl00blqr2sd/p3jv7tXs/jSqsibNSZ4cwaTKMKPYfma7HDWGmRgkSTzHX+T7azN/6YceSAAyif8BPxVTGO+krNBH6wJk/ZaT8SDWNDp9moryNpuCMIynlOmfhXacPCSkIaSn7oSAPGxNZPgeJMyxZKTiykAE3AHoxPop3oTi86xyDCsS5NtlRuJ5U6Jcf9NaTwnh4MoQQTJlXM+ANOIyvDoBGhlKbeM7zNqyLB4p5aE63HVFZULrJ9GfGoSsrcgkrUQOUk1H0T4zai9hW/tMp8gKaXxVgkmDiED1gfOsZVgB1MxOnSb0/l2V9Rt1HMVSDxQRrx4zwI/twfKfkmo54/wN9K1Ki1kq39lZ8nLgFAR0prAYD+stsuqovCK+F4f+k3CpJAZdVysD81Cob/ANLTSTAwq5HUJ+ZNAfqW9vtChOaIKHVAJRsDJF7jzooMUi0ufTONk4ZQ81JHwRUR76ZXiBpZAvF1nw6RVRewgLh2Fx8ulM4nCJATcekeR6Cig2WLG/SpjFXSG06TaUlW4P3lGgGZ8S4rEK/WvuK8AdKf9KYFcHDpCV32UJ7v4vGunG0dTMA7ADlzp46Ik6Vl9y/hJtKUkJElIvHUA0MxHECWXFtlqdCiJnp4RV5Zs03+BPwFZhxMkfWneXev7BXNybNZelQW/pqoWDaY6c6iu8bOBUaUbbBJ9XOgCul/4Vy8numsUqM8mWA8aqJu2mPXPxr3+kSCmTCFHlBNqqzS7/l12prFqkDwHXxq1F/GLJ9lp/pC11H+k0qqGqlWv9uys2WrFZZBTA5ioqsGrvenY/Oru7j2CoEKERGxFwfKjLLzJ2I/n1UvyuPspJFAyjCoiFpWDBhQmJ6GL1ximtyllRkQLmx6/wAK0DLy3CgT9tcW5TblU/S31FH5MOx4qin8IZbOGBUnvBat99/GjYyhPQVNwOkFxMgEuEgeBCT/AD5VPCRQpKW0axSopnEGV95vSj7Kpim8ty0iZSR6jVsfSO2bHVK/gmpJZFXGdE4+ytnB96dPTl41FyvCQXZEDtBFt+tW8MioWWNghfg6seqRVZk4gtWFuowT3gRbwoLmXDK3nSoFIEAQZ3Aq99kKjJgFXnVxlYOJnr2ROl06W9QSYJjmNNNPcNYgps1Pe6DpV+ytAKn55O28tCTREsipc6HGNozI8MYiFw36RBG3j+dMZjw8+2hS1JhKQCdvCtT+rihPFzAGCePRI/aFLyEckNM6bf8A1Lf4E/siqDxPgFl8uJSSCRtfkNxVtRjU9g3+BP7IoXicYPGocUy1G4opJdixVHgbfLnXD+LGncTPKj+OeSZBAPnVXxeETrhIgK8anxozcGIkxI9vh8q4W2pV0pJA8PZVgS6kNlAAgpj3U1kj8Jvyt5xz8q0pBgBf0e9/dL9hpVal44Sf1h9ppU9DwBxzN6D31Wvt8zSRmL5I/WK/KpKktgbKN+delSAbN+2uLT+IpcZ1is+xKxpK1EARYgAj1VBZxT03WqeXeNHMPm6SAFoRawhI2vTbmJmydKfHSLUYrovAbyJT31lsk/avc7eutF11TuHscYWVXOrc+VGhmA604ui4wpE54/rWzP3x7QKla/Gq5muYEBBSeZ+FR8FnC1EyZrQdUWvX4++omXmC5f8AtFe+DQv9JEGmcPmRDjgtAvtztToTLNrPU1H7O6rnehiseZO23xppzPUtk6zE3FjVwuImrCOWkhx8T9sH2oTU0vK+8aqquIUoWogEhekj/SBt6qc/pSnobVLdscVSLOl5XWh/EairCugn7HzoYjiVs7k7TTOZ5+2ppSQv0kmLedSwktERjDK7JBk+iOfhUJ7AHqfbRvAiWG/wj3TQ3McUlv0jenehJaBD+A8TQ55KUqTIBqZiMyUr0E+2hDzCz3jzoyRLVB5OGEEzAAnavMtU2pv0YUTOoGLHwoItxwiNVvOmOzIG5pqhaLUcvR4+2lVW1r++r20qYWXZXBLx9E6iOkfnUfF8NYwC7K/Vf4Vb8w4gcQ+A2kAFKpN1X0nxgVKd4nc7JUJlYUItbTAmopGtGbry14btqHqplcjeRWv5OwjEKh1q0HkBz9VB8NlGHUboIhxadybJJjahwAz7C4ne/MGnlY5Q5n2VoOGyVpQRIPe1T6Xqm9LGcIpLcpQDBVPePIdCql4wsz1WIJiTt/PWvWMVBNzVhTw7ZZAQAkD0iOfS9Rk5ASe52ZtMAE++Yqa+FUQziq4bxR1q8RRE5SR9lO3QfvVBfwdzBAMeA+dO6FQ79b38qh5qvUUnoKSsG4IuLj7wqO+y4Y8B94fnRkA26vbyHuNJSxCvMfOm3GFxfl4j86aUFX9VFhRKC9/w/lXKld0eR+dRkvEc+RrztvGnYmi8ZSZw7f4fmar3Eo/WjyFFsmxgDCBNxPTrQrPO+4CL2FZy9CrQHikoWM08pk/ya4Wkis0xURCmm3EWqYMP6qcSyOY1eutFIWIL00qMfVU/3Y9pryqtk4Frzxx0aCe7uJCjfbeOYvSfxJSFJk3gj2daczNKjpT/ALQB+dC1ghKpBBJ25RSZ00WrKs6SCCSAALzfxqA3jUxGsAdoojyVJoSnGKEhEIMbz0867GLMbAeIj4EULkJaLFhnAEIuLTO0zNFFZqEsKBkWUfs87Rf5VV8Gu1nEgjYEDrf7NPnESlSdWoc9Oj2gBMkeAq8iaAb2KI1aVmFRb+RRLh3FBIVqvYcwOvWoSMt1kgriNiUkzPgKMZfw+8g9wFfdOyQN+RCiKiKd2VY1h8UJ9ERp2Kh49DQrFOpm4jr3p/OiH6OxDRJLbibfc291D33HZMhXrT/CnNtfBWetuN85jwJ/Kk4pqD6fICDzPnUcuKIgjc9Ke/RL602aWQSNhNZpsDgW5KjzA+dTmEtKbUVlQKf8W/8AtqJ+icUN23v9J/KpCMI4lpYU05KiLls28jy9lWrsdgPFYVJJgqPnUb6kOpqctr8frTXqogCTP8+NRtCFg8EIAn+fbUjE4DSqAfdHzrrBupSoapgeNGxlzeIOpouDT10ke9YppJiK3B1R0pDDalRfbwq14LhXcltTk8wpI+BNTG+FEST2LoMR6c/+M1pHgJyRnzrf8wBXWGwWox3j4AT8KvmEyENKMIdv1Shwf72xFEG8C2TOi/jhmx70qFWuElyKOjhwwO4rb7i6VaIEJ+6f+0f/AHUq28SDMBZtig2oAOjUBb9Ug+qZMUEVjtQIf1kT9jQI9oqVic8QrfDNH1r/AHq9b4jSmIYSBMQFKj2Ga5mrfs2ukRgjCkW7cnpCDXONwbaU9xDwjfWhPPa4o/gM6Q4SexCSDyKP/VUrO3irD6pIjlIj/aBSw1ZKeyoMumwSi3OfyqflbR7QKsjwCVe4gb0cypgJhQ9fjInntVtwkgHSpSQBMd35orSHHaCUqM3fyvEOLV2QUkCLJCr+JtM0zicrxKFSG3Zi5APxKa1rBNOKBUHVDwKUn3hIp9xLw/tUnzbHyIq/AiMjHsNn+IaRGhU7SuY+IqWxxc8TBbSo9AVj4Lq+5mVxdc+QIHsJIoIjNkhX9XJHOU/NFLxvsdkfDZmpxMrbSD90ret7UKFe/o7BqkqQpKjvpf8A3kJowjG9qCmXEeKVAEexFSsPkqiI+s4j1qSfimtMGiMgCxw+19heIP8A1k/8XAaJtZUoIIH1iCeTiifb3qKnh1f/ANhSvxNtn/jXv6IKRGpB8eyA/ZIq1HQWVvHhxsSfrh8Auf22QPfQlGZIclOrEg9Cyyv8jVtxTxavv+FTif8AyEe6oeGzAOKgBaf8yVftN/OplB2OwKOGUO7qWPxYXR70GvP6KMIIJxJb/wAiv+Qq7foJZEfWFAeCEgx5gWp39Bkei+8PAqCh/uBowXRNlGwOSYcLn62FeHo+4OCrDl7DeyH0+pw/vKoqrJ3B/bavxNIPwApoYMo3DJ/6QHwVWiSQWNNYC9nr/wD6g/FFP/UF/wB4r/UD8xQp3N0pPeYaVfkmPzrxnO2lE/8Ax0jyVH/GrJC/1Nf3j/pH71KoAzdv+5/3n8qV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132" name="AutoShape 12" descr="data:image/jpeg;base64,/9j/4AAQSkZJRgABAQAAAQABAAD/2wCEAAkGBhQSERUUExQWFBUUFxsZGRgYGR8bHBwWGBcWGhkcGhkYHCYfGhkjGhkXHy8gIycpLCwsFR4xNTAqNSYrLCkBCQoKDgwOFw8PGiodHBwpKSkpLCkpKSkpKSkpKSkpLCkpKSkpLCkpKSkpLCkpLCkpKSwsKSkpKSwpKSkpLCksKf/AABEIAK0AsgMBIgACEQEDEQH/xAAcAAABBQEBAQAAAAAAAAAAAAAFAAMEBgcCAQj/xABGEAABAwIEAwQGBgYJBAMAAAABAgMRACEEBRIxBkFREyJhcTKBkaGxwQcUQlJy0RUjstLh8BYzQ1NigpKiwoOTw9MkVHP/xAAYAQADAQEAAAAAAAAAAAAAAAAAAQIDBP/EACMRAAICAgIDAAIDAAAAAAAAAAABAhESIQNREzFBFHEEImH/2gAMAwEAAhEDEQA/ANvpUqVMBUqVKgDylSBr2gBUqVKgBUqVKgBUqVKgBUqVKgBUqVKgBUqVKgBUqVKgBUqVKgBUqVKgBUqEscU4VYkPo9Zg+sGum+ImVRoWFTYAG+8WB39VTkh0EyaqefcTrQf7ts2CgUlSjtCQT16CrLiMSEtqWRYJJj1dKyxoOY4tqWNDaHSAhKJk3IvHTkTe9VVjRaeE+MUPOFpS1FR21RuOX8irlQXK+HsOlSXW20BUWITHnbkZo1RVCYqVKlQIVKoq81aSYLrYPQqA9014jNmTs62f8w/OlaAl0qGZlxEwwAXHAJ6EE+wGuMo4iRiSoNhUJ5mwIItFMAtSpUjQAqVDsfxFh2TDjqEnpMn3VDTxphd+1tMaoMT7KVoA7SqHhc4ZcTqQ4gjzH8iu1Zk0CB2iJOw1D86Lv0BJpVwh0ESCCOovXdMBUqU15QM9mlXNKgD5xViFourYjugWI/nnRLK+JCytKwshSTYTPmCQdqH4vNlNrLbzIMEJhUaoSdlRsfRuIqLhGu0VAbUSZOlKSYnoBy8TWXJBJWhWaLkP0lJ1LU82pZM99JMRMhISSQIFrVEd+kWFlaEBHeKoMKKibd6I5CqI8+sd0NlCeYuFDznavGnCQO4V7zc2HhFSnNMds2Lhz6TmXgQ8OxUnmfRPzBorjONmEEQQpJ+1cDcC0i8TWPN5Mt1pKkpVAJAUAbkkHvKnfkK9zJzEssjDvJUhI76dQMgHoZq9hRrWfcesNMqLS0uuRCUjbV1J6Vmeb8aYh0Q5iSkx6DZ0p9gufXVfwy1INkKv1uD12+dQMwcSqSkEKJ5fkBWdyboQcxGHa7MaQtbs6lHXIg/4R7zUdvDuEphMatiYAjYnVsAKgNKW0kEqjVaDYwOY/jRd7idelLZUC3unuwQN79b0tp1LYmiM7gHzy2PIyD4g8xUkYXEtwoOaCI2Uflaoz2NdI1Nnw6kWBtPKLz50ITmzgMlSvXf3dKTUva0HoueX8b45pSlKfUqTsoapI8OXkKKPfSRiSjSt1CSdyEAmCPDaqIjGrVJJPnaD6rVDxHaDZZGrleipP6FlnZzFu5K0q8FA79bGSaZexHaGQQOUAEA+00AZXpTZaSSe8BuB/GjOS5p2TqV2OkyAod0nlNPHdWA4gRsVCbb2JqUclWlHa6CpAnvExfyq2ZRi0Ylha9GkyEiAk98yQEgidz1qiZpmzxJ7XUka7JgiD4J6710LiopoM4HO3EegpSI2AUY91T3eKX1WU451sqKHMYLDhpJU6vtCPRGmBExq5gkR4VNxOTRhgtUNKR3jqVIUkmwSIgE+3wp+FvaJ2WjL/pCKEQtBVEQSRMRz63oix9JLJWlJQsaiBJIiT58qyzF9mLpJSY23mfePKh6s0UQQJmPE0YyQWfSCXwede182jPcSLdqu3+JX517RTCyfmWYqWltWIEnWVqEElQ1QrezahEAHemswxqw4VIIQlwd06r9mdgdGxibeFNIaxKnHmHlqLg3BJIhGpR3BIMxyE3nlUgLShKWezQ4pJMLHdVBi5mDYzvUy3oqh/Jc3WUvNq0rSpHeK57oUQnUknvSJ28KIv4BJWQezQhGlsdmbEJR3lTuQqN43qfinHeyZeeUwktOpJQ0lOvQRzvBFhIIognCMYdZC0KSV9m4s9nrAKp1hM7QoiIBF70L9lonZStlSUlT7BT2QgCEkKEgTO6p/ZNA+IuKVt9khQadhK4mFEKFkk7Xg7e6nsPkDTpWsMqWrWZWTp0p1SFJbSBHdM3iZtUzjvhplSGwkFDkkpcAJKz90ncySOUCrab0IyzWpbtz6ZjaAPV0q+YfhtrD4EqV2a3MQoJSkjvibWNjNiYHtoFiOEXUow0KClPAkAAyNPpSqALbmetHcnKnWmyhC1uIGlLhBUgR6d0AwYJGpRO94pRjT2CQHxLDekOpWgrQrSGwBpBNyNBHeAFpvQFgidZQkKPMmB6gDHOr/AJhlrv1FJcGHQGtZBUTrJ71rWkTzJrOsXlykK7Id46Qs6e9EidJI2gXPlSnHJ6FImjDOrJKU6QBc7JsCRfrFR38lIVeUylKu9axA2gXTJHmKsXDOUOuurCUB4NwVKBgej3RcCZ5iPsmr87gksKY7YIcWEuTIAJ7oIMk6dx4bVSiqCrMmwmTNrdAW8kMCftQqBA6XknpUt7CMJ0spQ4V2KVIURrASoylKxsSRPkaMY3I0JxmporKHUlSSpNhOkkGBBTJ5dKd4gUXH2FLWUupbJSREBNohSiBB71vCKbuhUVTB5AtJu2QCD6QKTI+J8pr1zAgOaAhySnY7mdoA2+NWD9P4lYSS8VKSRpBsU8ydoIIgbjeuEwtStSElRVJWAJ22HjWMpwgtjoN5BjG14f6vAaew5KwdiTMlNhKTymLRQfNcK1iMQCghXauCUgEIIKUyoKN9RUYIPMGoZw6QoqDhk+kQRN95j31OyfN/qyiG41KuZSJki0eE/Gph/Kj6KLizw7hWUOBemUE6XFROqCL8gkQAAfGgOH4iTpWjEiVaR2SwYAjaEkG/+KoOWtNuvAYl1TrZKp1GBKriU/iJM+VXJzgrCKUAW5TpkXPhXTHkUtxZLKTluSnGlwlYR2NyY7ygTcz6Mwah4LhdbhWpsmURElKLE7ncEgXtWh4bhdhsq7JG4idRiDuN+96qmoytCOQtyAtPl+daWhUVMcPJPJHsP7lKrhopU8isTG8hwC8SsrWsl510tqUpYsl1shJImVArKRbpzq+4Dh9l9xC3UBIaZUhxKp/rm1JSslX2jBO3I3qgcLZ8EYd3CqQVB8pgmR2ahMKB3mYIvaKL5NxokI0YmSUOlKiDBKFJKCrnJlMnzrnzTQw/jXG3mMWwhCNDZ1JIutQCgVQ5zBAqY9njektK0rKlIKUIMhKgBadyqQAQKpeVOrxKltIWhlsA6VKIAG5AmJ2+IqRw5g+zb+suIU6pKgUfdGhYBO9yRztFTFg1fo1J1RbW0t06O17q0pBuoA9kLTt3h426V7muMw7rSnFIQ6WJFyJSqwIgkGTb2Vn+efSG87iG3EJ7NLRKYWJBKknvHxAMD8RqMvM8X2IMI7LWbykkEL1ao3jUrem5iGeIi6pvWvW20khCAbTZZOkEggbgxvIq0YTiwYVpnDsoSVOgHtDYCUySoROqxqoZxji9PbOFQSDpSmCSpW5IPKb25AUaynitCWg32LkhKEa9NylJ2uCOZ28qnzRYZxolYHEHs0Yd5gFLzy0oUFXUkk6xbmY0hRgUxiOHNb4UAppDwdlevUQlhJBk+Uj11OxPG3ZpJawbrig5rQdOwMSDA5jVt1oK/nGPdw7aE4YoUEOIJjSCl30iZO/51WSaFki8cE5e2w2lIPfdZbWf82r+A9VF85yVtxxlagSoKKR+FSVA1UV5ri5C0sNpWEJTvbu/K9HMHnrq20l9KUrS4DCNtInmedCkTmux/Oso1Yhvs5C0tKKTPdQUrbvpF5IJFqpPFj3Zvd5CApxgIXzgpXIjlBCR5SauWY5sFrC21FBDZRtNypJ+VUrNeFTiSkreXIAB0p3IJM386meTVRDMpLmYLA0oUkJH2efuuo391C8TmBSbFVomxgxsP41op+j9qO8pzzMDbxi1P4Xg7DoSSkEpi/eJG3srCPF2RmUPA40qVZQ0nlY6eYibxRBboUv+sUCobFJqyut5fhh3lNJ8Jkmd7Ak1CPFuFFmMOt3oQjSPaq9TLgb+jykAXFqbIiVjkLyT5Vc+G88e1IS826UkQDpJgjkqOVBXM8xa/wCrZaZHj3z8hUB/DYp3+sfcI6JOhPsSBWnHxqLuy0ma2c6ZSQkuJBPImKcceBNiDPSsMf4ZIMpWsHzn41w2/i2iClWqPEzaunJl00blqr2sd/p3jv7tXs/jSqsibNSZ4cwaTKMKPYfma7HDWGmRgkSTzHX+T7azN/6YceSAAyif8BPxVTGO+krNBH6wJk/ZaT8SDWNDp9moryNpuCMIynlOmfhXacPCSkIaSn7oSAPGxNZPgeJMyxZKTiykAE3AHoxPop3oTi86xyDCsS5NtlRuJ5U6Jcf9NaTwnh4MoQQTJlXM+ANOIyvDoBGhlKbeM7zNqyLB4p5aE63HVFZULrJ9GfGoSsrcgkrUQOUk1H0T4zai9hW/tMp8gKaXxVgkmDiED1gfOsZVgB1MxOnSb0/l2V9Rt1HMVSDxQRrx4zwI/twfKfkmo54/wN9K1Ki1kq39lZ8nLgFAR0prAYD+stsuqovCK+F4f+k3CpJAZdVysD81Cob/ANLTSTAwq5HUJ+ZNAfqW9vtChOaIKHVAJRsDJF7jzooMUi0ufTONk4ZQ81JHwRUR76ZXiBpZAvF1nw6RVRewgLh2Fx8ulM4nCJATcekeR6Cig2WLG/SpjFXSG06TaUlW4P3lGgGZ8S4rEK/WvuK8AdKf9KYFcHDpCV32UJ7v4vGunG0dTMA7ADlzp46Ik6Vl9y/hJtKUkJElIvHUA0MxHECWXFtlqdCiJnp4RV5Zs03+BPwFZhxMkfWneXev7BXNybNZelQW/pqoWDaY6c6iu8bOBUaUbbBJ9XOgCul/4Vy8numsUqM8mWA8aqJu2mPXPxr3+kSCmTCFHlBNqqzS7/l12prFqkDwHXxq1F/GLJ9lp/pC11H+k0qqGqlWv9uys2WrFZZBTA5ioqsGrvenY/Oru7j2CoEKERGxFwfKjLLzJ2I/n1UvyuPspJFAyjCoiFpWDBhQmJ6GL1ximtyllRkQLmx6/wAK0DLy3CgT9tcW5TblU/S31FH5MOx4qin8IZbOGBUnvBat99/GjYyhPQVNwOkFxMgEuEgeBCT/AD5VPCRQpKW0axSopnEGV95vSj7Kpim8ty0iZSR6jVsfSO2bHVK/gmpJZFXGdE4+ytnB96dPTl41FyvCQXZEDtBFt+tW8MioWWNghfg6seqRVZk4gtWFuowT3gRbwoLmXDK3nSoFIEAQZ3Aq99kKjJgFXnVxlYOJnr2ROl06W9QSYJjmNNNPcNYgps1Pe6DpV+ytAKn55O28tCTREsipc6HGNozI8MYiFw36RBG3j+dMZjw8+2hS1JhKQCdvCtT+rihPFzAGCePRI/aFLyEckNM6bf8A1Lf4E/siqDxPgFl8uJSSCRtfkNxVtRjU9g3+BP7IoXicYPGocUy1G4opJdixVHgbfLnXD+LGncTPKj+OeSZBAPnVXxeETrhIgK8anxozcGIkxI9vh8q4W2pV0pJA8PZVgS6kNlAAgpj3U1kj8Jvyt5xz8q0pBgBf0e9/dL9hpVal44Sf1h9ppU9DwBxzN6D31Wvt8zSRmL5I/WK/KpKktgbKN+delSAbN+2uLT+IpcZ1is+xKxpK1EARYgAj1VBZxT03WqeXeNHMPm6SAFoRawhI2vTbmJmydKfHSLUYrovAbyJT31lsk/avc7eutF11TuHscYWVXOrc+VGhmA604ui4wpE54/rWzP3x7QKla/Gq5muYEBBSeZ+FR8FnC1EyZrQdUWvX4++omXmC5f8AtFe+DQv9JEGmcPmRDjgtAvtztToTLNrPU1H7O6rnehiseZO23xppzPUtk6zE3FjVwuImrCOWkhx8T9sH2oTU0vK+8aqquIUoWogEhekj/SBt6qc/pSnobVLdscVSLOl5XWh/EairCugn7HzoYjiVs7k7TTOZ5+2ppSQv0kmLedSwktERjDK7JBk+iOfhUJ7AHqfbRvAiWG/wj3TQ3McUlv0jenehJaBD+A8TQ55KUqTIBqZiMyUr0E+2hDzCz3jzoyRLVB5OGEEzAAnavMtU2pv0YUTOoGLHwoItxwiNVvOmOzIG5pqhaLUcvR4+2lVW1r++r20qYWXZXBLx9E6iOkfnUfF8NYwC7K/Vf4Vb8w4gcQ+A2kAFKpN1X0nxgVKd4nc7JUJlYUItbTAmopGtGbry14btqHqplcjeRWv5OwjEKh1q0HkBz9VB8NlGHUboIhxadybJJjahwAz7C4ne/MGnlY5Q5n2VoOGyVpQRIPe1T6Xqm9LGcIpLcpQDBVPePIdCql4wsz1WIJiTt/PWvWMVBNzVhTw7ZZAQAkD0iOfS9Rk5ASe52ZtMAE++Yqa+FUQziq4bxR1q8RRE5SR9lO3QfvVBfwdzBAMeA+dO6FQ79b38qh5qvUUnoKSsG4IuLj7wqO+y4Y8B94fnRkA26vbyHuNJSxCvMfOm3GFxfl4j86aUFX9VFhRKC9/w/lXKld0eR+dRkvEc+RrztvGnYmi8ZSZw7f4fmar3Eo/WjyFFsmxgDCBNxPTrQrPO+4CL2FZy9CrQHikoWM08pk/ya4Wkis0xURCmm3EWqYMP6qcSyOY1eutFIWIL00qMfVU/3Y9pryqtk4Frzxx0aCe7uJCjfbeOYvSfxJSFJk3gj2daczNKjpT/ALQB+dC1ghKpBBJ25RSZ00WrKs6SCCSAALzfxqA3jUxGsAdoojyVJoSnGKEhEIMbz0867GLMbAeIj4EULkJaLFhnAEIuLTO0zNFFZqEsKBkWUfs87Rf5VV8Gu1nEgjYEDrf7NPnESlSdWoc9Oj2gBMkeAq8iaAb2KI1aVmFRb+RRLh3FBIVqvYcwOvWoSMt1kgriNiUkzPgKMZfw+8g9wFfdOyQN+RCiKiKd2VY1h8UJ9ERp2Kh49DQrFOpm4jr3p/OiH6OxDRJLbibfc291D33HZMhXrT/CnNtfBWetuN85jwJ/Kk4pqD6fICDzPnUcuKIgjc9Ke/RL602aWQSNhNZpsDgW5KjzA+dTmEtKbUVlQKf8W/8AtqJ+icUN23v9J/KpCMI4lpYU05KiLls28jy9lWrsdgPFYVJJgqPnUb6kOpqctr8frTXqogCTP8+NRtCFg8EIAn+fbUjE4DSqAfdHzrrBupSoapgeNGxlzeIOpouDT10ke9YppJiK3B1R0pDDalRfbwq14LhXcltTk8wpI+BNTG+FEST2LoMR6c/+M1pHgJyRnzrf8wBXWGwWox3j4AT8KvmEyENKMIdv1Shwf72xFEG8C2TOi/jhmx70qFWuElyKOjhwwO4rb7i6VaIEJ+6f+0f/AHUq28SDMBZtig2oAOjUBb9Ug+qZMUEVjtQIf1kT9jQI9oqVic8QrfDNH1r/AHq9b4jSmIYSBMQFKj2Ga5mrfs2ukRgjCkW7cnpCDXONwbaU9xDwjfWhPPa4o/gM6Q4SexCSDyKP/VUrO3irD6pIjlIj/aBSw1ZKeyoMumwSi3OfyqflbR7QKsjwCVe4gb0cypgJhQ9fjInntVtwkgHSpSQBMd35orSHHaCUqM3fyvEOLV2QUkCLJCr+JtM0zicrxKFSG3Zi5APxKa1rBNOKBUHVDwKUn3hIp9xLw/tUnzbHyIq/AiMjHsNn+IaRGhU7SuY+IqWxxc8TBbSo9AVj4Lq+5mVxdc+QIHsJIoIjNkhX9XJHOU/NFLxvsdkfDZmpxMrbSD90ret7UKFe/o7BqkqQpKjvpf8A3kJowjG9qCmXEeKVAEexFSsPkqiI+s4j1qSfimtMGiMgCxw+19heIP8A1k/8XAaJtZUoIIH1iCeTiifb3qKnh1f/ANhSvxNtn/jXv6IKRGpB8eyA/ZIq1HQWVvHhxsSfrh8Auf22QPfQlGZIclOrEg9Cyyv8jVtxTxavv+FTif8AyEe6oeGzAOKgBaf8yVftN/OplB2OwKOGUO7qWPxYXR70GvP6KMIIJxJb/wAiv+Qq7foJZEfWFAeCEgx5gWp39Bkei+8PAqCh/uBowXRNlGwOSYcLn62FeHo+4OCrDl7DeyH0+pw/vKoqrJ3B/bavxNIPwApoYMo3DJ/6QHwVWiSQWNNYC9nr/wD6g/FFP/UF/wB4r/UD8xQp3N0pPeYaVfkmPzrxnO2lE/8Ax0jyVH/GrJC/1Nf3j/pH71KoAzdv+5/3n8qV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134" name="AutoShape 14" descr="data:image/jpeg;base64,/9j/4AAQSkZJRgABAQAAAQABAAD/2wCEAAkGBhQSERUUExQWFBUUFxsZGRgYGR8bHBwWGBcWGhkcGhkYHCYfGhkjGhkXHy8gIycpLCwsFR4xNTAqNSYrLCkBCQoKDgwOFw8PGiodHBwpKSkpLCkpKSkpKSkpKSkpLCkpKSkpLCkpKSkpLCkpLCkpKSwsKSkpKSwpKSkpLCksKf/AABEIAK0AsgMBIgACEQEDEQH/xAAcAAABBQEBAQAAAAAAAAAAAAAFAAMEBgcCAQj/xABGEAABAwIEAwQGBgYJBAMAAAABAgMRACEEBRIxBkFREyJhcTKBkaGxwQcUQlJy0RUjstLh8BYzQ1NigpKiwoOTw9MkVHP/xAAYAQADAQEAAAAAAAAAAAAAAAAAAQIDBP/EACMRAAICAgIDAAIDAAAAAAAAAAABAhESIQNREzFBFHEEImH/2gAMAwEAAhEDEQA/ANvpUqVMBUqVKgDylSBr2gBUqVKgBUqVKgBUqVKgBUqVKgBUqVKgBUqVKgBUqVKgBUqVKgBUqVKgBUqEscU4VYkPo9Zg+sGum+ImVRoWFTYAG+8WB39VTkh0EyaqefcTrQf7ts2CgUlSjtCQT16CrLiMSEtqWRYJJj1dKyxoOY4tqWNDaHSAhKJk3IvHTkTe9VVjRaeE+MUPOFpS1FR21RuOX8irlQXK+HsOlSXW20BUWITHnbkZo1RVCYqVKlQIVKoq81aSYLrYPQqA9014jNmTs62f8w/OlaAl0qGZlxEwwAXHAJ6EE+wGuMo4iRiSoNhUJ5mwIItFMAtSpUjQAqVDsfxFh2TDjqEnpMn3VDTxphd+1tMaoMT7KVoA7SqHhc4ZcTqQ4gjzH8iu1Zk0CB2iJOw1D86Lv0BJpVwh0ESCCOovXdMBUqU15QM9mlXNKgD5xViFourYjugWI/nnRLK+JCytKwshSTYTPmCQdqH4vNlNrLbzIMEJhUaoSdlRsfRuIqLhGu0VAbUSZOlKSYnoBy8TWXJBJWhWaLkP0lJ1LU82pZM99JMRMhISSQIFrVEd+kWFlaEBHeKoMKKibd6I5CqI8+sd0NlCeYuFDznavGnCQO4V7zc2HhFSnNMds2Lhz6TmXgQ8OxUnmfRPzBorjONmEEQQpJ+1cDcC0i8TWPN5Mt1pKkpVAJAUAbkkHvKnfkK9zJzEssjDvJUhI76dQMgHoZq9hRrWfcesNMqLS0uuRCUjbV1J6Vmeb8aYh0Q5iSkx6DZ0p9gufXVfwy1INkKv1uD12+dQMwcSqSkEKJ5fkBWdyboQcxGHa7MaQtbs6lHXIg/4R7zUdvDuEphMatiYAjYnVsAKgNKW0kEqjVaDYwOY/jRd7idelLZUC3unuwQN79b0tp1LYmiM7gHzy2PIyD4g8xUkYXEtwoOaCI2Uflaoz2NdI1Nnw6kWBtPKLz50ITmzgMlSvXf3dKTUva0HoueX8b45pSlKfUqTsoapI8OXkKKPfSRiSjSt1CSdyEAmCPDaqIjGrVJJPnaD6rVDxHaDZZGrleipP6FlnZzFu5K0q8FA79bGSaZexHaGQQOUAEA+00AZXpTZaSSe8BuB/GjOS5p2TqV2OkyAod0nlNPHdWA4gRsVCbb2JqUclWlHa6CpAnvExfyq2ZRi0Ylha9GkyEiAk98yQEgidz1qiZpmzxJ7XUka7JgiD4J6710LiopoM4HO3EegpSI2AUY91T3eKX1WU451sqKHMYLDhpJU6vtCPRGmBExq5gkR4VNxOTRhgtUNKR3jqVIUkmwSIgE+3wp+FvaJ2WjL/pCKEQtBVEQSRMRz63oix9JLJWlJQsaiBJIiT58qyzF9mLpJSY23mfePKh6s0UQQJmPE0YyQWfSCXwede182jPcSLdqu3+JX517RTCyfmWYqWltWIEnWVqEElQ1QrezahEAHemswxqw4VIIQlwd06r9mdgdGxibeFNIaxKnHmHlqLg3BJIhGpR3BIMxyE3nlUgLShKWezQ4pJMLHdVBi5mDYzvUy3oqh/Jc3WUvNq0rSpHeK57oUQnUknvSJ28KIv4BJWQezQhGlsdmbEJR3lTuQqN43qfinHeyZeeUwktOpJQ0lOvQRzvBFhIIognCMYdZC0KSV9m4s9nrAKp1hM7QoiIBF70L9lonZStlSUlT7BT2QgCEkKEgTO6p/ZNA+IuKVt9khQadhK4mFEKFkk7Xg7e6nsPkDTpWsMqWrWZWTp0p1SFJbSBHdM3iZtUzjvhplSGwkFDkkpcAJKz90ncySOUCrab0IyzWpbtz6ZjaAPV0q+YfhtrD4EqV2a3MQoJSkjvibWNjNiYHtoFiOEXUow0KClPAkAAyNPpSqALbmetHcnKnWmyhC1uIGlLhBUgR6d0AwYJGpRO94pRjT2CQHxLDekOpWgrQrSGwBpBNyNBHeAFpvQFgidZQkKPMmB6gDHOr/AJhlrv1FJcGHQGtZBUTrJ71rWkTzJrOsXlykK7Id46Qs6e9EidJI2gXPlSnHJ6FImjDOrJKU6QBc7JsCRfrFR38lIVeUylKu9axA2gXTJHmKsXDOUOuurCUB4NwVKBgej3RcCZ5iPsmr87gksKY7YIcWEuTIAJ7oIMk6dx4bVSiqCrMmwmTNrdAW8kMCftQqBA6XknpUt7CMJ0spQ4V2KVIURrASoylKxsSRPkaMY3I0JxmporKHUlSSpNhOkkGBBTJ5dKd4gUXH2FLWUupbJSREBNohSiBB71vCKbuhUVTB5AtJu2QCD6QKTI+J8pr1zAgOaAhySnY7mdoA2+NWD9P4lYSS8VKSRpBsU8ydoIIgbjeuEwtStSElRVJWAJ22HjWMpwgtjoN5BjG14f6vAaew5KwdiTMlNhKTymLRQfNcK1iMQCghXauCUgEIIKUyoKN9RUYIPMGoZw6QoqDhk+kQRN95j31OyfN/qyiG41KuZSJki0eE/Gph/Kj6KLizw7hWUOBemUE6XFROqCL8gkQAAfGgOH4iTpWjEiVaR2SwYAjaEkG/+KoOWtNuvAYl1TrZKp1GBKriU/iJM+VXJzgrCKUAW5TpkXPhXTHkUtxZLKTluSnGlwlYR2NyY7ygTcz6Mwah4LhdbhWpsmURElKLE7ncEgXtWh4bhdhsq7JG4idRiDuN+96qmoytCOQtyAtPl+daWhUVMcPJPJHsP7lKrhopU8isTG8hwC8SsrWsl510tqUpYsl1shJImVArKRbpzq+4Dh9l9xC3UBIaZUhxKp/rm1JSslX2jBO3I3qgcLZ8EYd3CqQVB8pgmR2ahMKB3mYIvaKL5NxokI0YmSUOlKiDBKFJKCrnJlMnzrnzTQw/jXG3mMWwhCNDZ1JIutQCgVQ5zBAqY9njektK0rKlIKUIMhKgBadyqQAQKpeVOrxKltIWhlsA6VKIAG5AmJ2+IqRw5g+zb+suIU6pKgUfdGhYBO9yRztFTFg1fo1J1RbW0t06O17q0pBuoA9kLTt3h426V7muMw7rSnFIQ6WJFyJSqwIgkGTb2Vn+efSG87iG3EJ7NLRKYWJBKknvHxAMD8RqMvM8X2IMI7LWbykkEL1ao3jUrem5iGeIi6pvWvW20khCAbTZZOkEggbgxvIq0YTiwYVpnDsoSVOgHtDYCUySoROqxqoZxji9PbOFQSDpSmCSpW5IPKb25AUaynitCWg32LkhKEa9NylJ2uCOZ28qnzRYZxolYHEHs0Yd5gFLzy0oUFXUkk6xbmY0hRgUxiOHNb4UAppDwdlevUQlhJBk+Uj11OxPG3ZpJawbrig5rQdOwMSDA5jVt1oK/nGPdw7aE4YoUEOIJjSCl30iZO/51WSaFki8cE5e2w2lIPfdZbWf82r+A9VF85yVtxxlagSoKKR+FSVA1UV5ri5C0sNpWEJTvbu/K9HMHnrq20l9KUrS4DCNtInmedCkTmux/Oso1Yhvs5C0tKKTPdQUrbvpF5IJFqpPFj3Zvd5CApxgIXzgpXIjlBCR5SauWY5sFrC21FBDZRtNypJ+VUrNeFTiSkreXIAB0p3IJM386meTVRDMpLmYLA0oUkJH2efuuo391C8TmBSbFVomxgxsP41op+j9qO8pzzMDbxi1P4Xg7DoSSkEpi/eJG3srCPF2RmUPA40qVZQ0nlY6eYibxRBboUv+sUCobFJqyut5fhh3lNJ8Jkmd7Ak1CPFuFFmMOt3oQjSPaq9TLgb+jykAXFqbIiVjkLyT5Vc+G88e1IS826UkQDpJgjkqOVBXM8xa/wCrZaZHj3z8hUB/DYp3+sfcI6JOhPsSBWnHxqLuy0ma2c6ZSQkuJBPImKcceBNiDPSsMf4ZIMpWsHzn41w2/i2iClWqPEzaunJl00blqr2sd/p3jv7tXs/jSqsibNSZ4cwaTKMKPYfma7HDWGmRgkSTzHX+T7azN/6YceSAAyif8BPxVTGO+krNBH6wJk/ZaT8SDWNDp9moryNpuCMIynlOmfhXacPCSkIaSn7oSAPGxNZPgeJMyxZKTiykAE3AHoxPop3oTi86xyDCsS5NtlRuJ5U6Jcf9NaTwnh4MoQQTJlXM+ANOIyvDoBGhlKbeM7zNqyLB4p5aE63HVFZULrJ9GfGoSsrcgkrUQOUk1H0T4zai9hW/tMp8gKaXxVgkmDiED1gfOsZVgB1MxOnSb0/l2V9Rt1HMVSDxQRrx4zwI/twfKfkmo54/wN9K1Ki1kq39lZ8nLgFAR0prAYD+stsuqovCK+F4f+k3CpJAZdVysD81Cob/ANLTSTAwq5HUJ+ZNAfqW9vtChOaIKHVAJRsDJF7jzooMUi0ufTONk4ZQ81JHwRUR76ZXiBpZAvF1nw6RVRewgLh2Fx8ulM4nCJATcekeR6Cig2WLG/SpjFXSG06TaUlW4P3lGgGZ8S4rEK/WvuK8AdKf9KYFcHDpCV32UJ7v4vGunG0dTMA7ADlzp46Ik6Vl9y/hJtKUkJElIvHUA0MxHECWXFtlqdCiJnp4RV5Zs03+BPwFZhxMkfWneXev7BXNybNZelQW/pqoWDaY6c6iu8bOBUaUbbBJ9XOgCul/4Vy8numsUqM8mWA8aqJu2mPXPxr3+kSCmTCFHlBNqqzS7/l12prFqkDwHXxq1F/GLJ9lp/pC11H+k0qqGqlWv9uys2WrFZZBTA5ioqsGrvenY/Oru7j2CoEKERGxFwfKjLLzJ2I/n1UvyuPspJFAyjCoiFpWDBhQmJ6GL1ximtyllRkQLmx6/wAK0DLy3CgT9tcW5TblU/S31FH5MOx4qin8IZbOGBUnvBat99/GjYyhPQVNwOkFxMgEuEgeBCT/AD5VPCRQpKW0axSopnEGV95vSj7Kpim8ty0iZSR6jVsfSO2bHVK/gmpJZFXGdE4+ytnB96dPTl41FyvCQXZEDtBFt+tW8MioWWNghfg6seqRVZk4gtWFuowT3gRbwoLmXDK3nSoFIEAQZ3Aq99kKjJgFXnVxlYOJnr2ROl06W9QSYJjmNNNPcNYgps1Pe6DpV+ytAKn55O28tCTREsipc6HGNozI8MYiFw36RBG3j+dMZjw8+2hS1JhKQCdvCtT+rihPFzAGCePRI/aFLyEckNM6bf8A1Lf4E/siqDxPgFl8uJSSCRtfkNxVtRjU9g3+BP7IoXicYPGocUy1G4opJdixVHgbfLnXD+LGncTPKj+OeSZBAPnVXxeETrhIgK8anxozcGIkxI9vh8q4W2pV0pJA8PZVgS6kNlAAgpj3U1kj8Jvyt5xz8q0pBgBf0e9/dL9hpVal44Sf1h9ppU9DwBxzN6D31Wvt8zSRmL5I/WK/KpKktgbKN+delSAbN+2uLT+IpcZ1is+xKxpK1EARYgAj1VBZxT03WqeXeNHMPm6SAFoRawhI2vTbmJmydKfHSLUYrovAbyJT31lsk/avc7eutF11TuHscYWVXOrc+VGhmA604ui4wpE54/rWzP3x7QKla/Gq5muYEBBSeZ+FR8FnC1EyZrQdUWvX4++omXmC5f8AtFe+DQv9JEGmcPmRDjgtAvtztToTLNrPU1H7O6rnehiseZO23xppzPUtk6zE3FjVwuImrCOWkhx8T9sH2oTU0vK+8aqquIUoWogEhekj/SBt6qc/pSnobVLdscVSLOl5XWh/EairCugn7HzoYjiVs7k7TTOZ5+2ppSQv0kmLedSwktERjDK7JBk+iOfhUJ7AHqfbRvAiWG/wj3TQ3McUlv0jenehJaBD+A8TQ55KUqTIBqZiMyUr0E+2hDzCz3jzoyRLVB5OGEEzAAnavMtU2pv0YUTOoGLHwoItxwiNVvOmOzIG5pqhaLUcvR4+2lVW1r++r20qYWXZXBLx9E6iOkfnUfF8NYwC7K/Vf4Vb8w4gcQ+A2kAFKpN1X0nxgVKd4nc7JUJlYUItbTAmopGtGbry14btqHqplcjeRWv5OwjEKh1q0HkBz9VB8NlGHUboIhxadybJJjahwAz7C4ne/MGnlY5Q5n2VoOGyVpQRIPe1T6Xqm9LGcIpLcpQDBVPePIdCql4wsz1WIJiTt/PWvWMVBNzVhTw7ZZAQAkD0iOfS9Rk5ASe52ZtMAE++Yqa+FUQziq4bxR1q8RRE5SR9lO3QfvVBfwdzBAMeA+dO6FQ79b38qh5qvUUnoKSsG4IuLj7wqO+y4Y8B94fnRkA26vbyHuNJSxCvMfOm3GFxfl4j86aUFX9VFhRKC9/w/lXKld0eR+dRkvEc+RrztvGnYmi8ZSZw7f4fmar3Eo/WjyFFsmxgDCBNxPTrQrPO+4CL2FZy9CrQHikoWM08pk/ya4Wkis0xURCmm3EWqYMP6qcSyOY1eutFIWIL00qMfVU/3Y9pryqtk4Frzxx0aCe7uJCjfbeOYvSfxJSFJk3gj2daczNKjpT/ALQB+dC1ghKpBBJ25RSZ00WrKs6SCCSAALzfxqA3jUxGsAdoojyVJoSnGKEhEIMbz0867GLMbAeIj4EULkJaLFhnAEIuLTO0zNFFZqEsKBkWUfs87Rf5VV8Gu1nEgjYEDrf7NPnESlSdWoc9Oj2gBMkeAq8iaAb2KI1aVmFRb+RRLh3FBIVqvYcwOvWoSMt1kgriNiUkzPgKMZfw+8g9wFfdOyQN+RCiKiKd2VY1h8UJ9ERp2Kh49DQrFOpm4jr3p/OiH6OxDRJLbibfc291D33HZMhXrT/CnNtfBWetuN85jwJ/Kk4pqD6fICDzPnUcuKIgjc9Ke/RL602aWQSNhNZpsDgW5KjzA+dTmEtKbUVlQKf8W/8AtqJ+icUN23v9J/KpCMI4lpYU05KiLls28jy9lWrsdgPFYVJJgqPnUb6kOpqctr8frTXqogCTP8+NRtCFg8EIAn+fbUjE4DSqAfdHzrrBupSoapgeNGxlzeIOpouDT10ke9YppJiK3B1R0pDDalRfbwq14LhXcltTk8wpI+BNTG+FEST2LoMR6c/+M1pHgJyRnzrf8wBXWGwWox3j4AT8KvmEyENKMIdv1Shwf72xFEG8C2TOi/jhmx70qFWuElyKOjhwwO4rb7i6VaIEJ+6f+0f/AHUq28SDMBZtig2oAOjUBb9Ug+qZMUEVjtQIf1kT9jQI9oqVic8QrfDNH1r/AHq9b4jSmIYSBMQFKj2Ga5mrfs2ukRgjCkW7cnpCDXONwbaU9xDwjfWhPPa4o/gM6Q4SexCSDyKP/VUrO3irD6pIjlIj/aBSw1ZKeyoMumwSi3OfyqflbR7QKsjwCVe4gb0cypgJhQ9fjInntVtwkgHSpSQBMd35orSHHaCUqM3fyvEOLV2QUkCLJCr+JtM0zicrxKFSG3Zi5APxKa1rBNOKBUHVDwKUn3hIp9xLw/tUnzbHyIq/AiMjHsNn+IaRGhU7SuY+IqWxxc8TBbSo9AVj4Lq+5mVxdc+QIHsJIoIjNkhX9XJHOU/NFLxvsdkfDZmpxMrbSD90ret7UKFe/o7BqkqQpKjvpf8A3kJowjG9qCmXEeKVAEexFSsPkqiI+s4j1qSfimtMGiMgCxw+19heIP8A1k/8XAaJtZUoIIH1iCeTiifb3qKnh1f/ANhSvxNtn/jXv6IKRGpB8eyA/ZIq1HQWVvHhxsSfrh8Auf22QPfQlGZIclOrEg9Cyyv8jVtxTxavv+FTif8AyEe6oeGzAOKgBaf8yVftN/OplB2OwKOGUO7qWPxYXR70GvP6KMIIJxJb/wAiv+Qq7foJZEfWFAeCEgx5gWp39Bkei+8PAqCh/uBowXRNlGwOSYcLn62FeHo+4OCrDl7DeyH0+pw/vKoqrJ3B/bavxNIPwApoYMo3DJ/6QHwVWiSQWNNYC9nr/wD6g/FFP/UF/wB4r/UD8xQp3N0pPeYaVfkmPzrxnO2lE/8Ax0jyVH/GrJC/1Nf3j/pH71KoAzdv+5/3n8qV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136" name="AutoShape 16" descr="data:image/jpeg;base64,/9j/4AAQSkZJRgABAQAAAQABAAD/2wCEAAkGBhQSERUUExQWFBUUFxsZGRgYGR8bHBwWGBcWGhkcGhkYHCYfGhkjGhkXHy8gIycpLCwsFR4xNTAqNSYrLCkBCQoKDgwOFw8PGiodHBwpKSkpLCkpKSkpKSkpKSkpLCkpKSkpLCkpKSkpLCkpLCkpKSwsKSkpKSwpKSkpLCksKf/AABEIAK0AsgMBIgACEQEDEQH/xAAcAAABBQEBAQAAAAAAAAAAAAAFAAMEBgcCAQj/xABGEAABAwIEAwQGBgYJBAMAAAABAgMRACEEBRIxBkFREyJhcTKBkaGxwQcUQlJy0RUjstLh8BYzQ1NigpKiwoOTw9MkVHP/xAAYAQADAQEAAAAAAAAAAAAAAAAAAQIDBP/EACMRAAICAgIDAAIDAAAAAAAAAAABAhESIQNREzFBFHEEImH/2gAMAwEAAhEDEQA/ANvpUqVMBUqVKgDylSBr2gBUqVKgBUqVKgBUqVKgBUqVKgBUqVKgBUqVKgBUqVKgBUqVKgBUqVKgBUqEscU4VYkPo9Zg+sGum+ImVRoWFTYAG+8WB39VTkh0EyaqefcTrQf7ts2CgUlSjtCQT16CrLiMSEtqWRYJJj1dKyxoOY4tqWNDaHSAhKJk3IvHTkTe9VVjRaeE+MUPOFpS1FR21RuOX8irlQXK+HsOlSXW20BUWITHnbkZo1RVCYqVKlQIVKoq81aSYLrYPQqA9014jNmTs62f8w/OlaAl0qGZlxEwwAXHAJ6EE+wGuMo4iRiSoNhUJ5mwIItFMAtSpUjQAqVDsfxFh2TDjqEnpMn3VDTxphd+1tMaoMT7KVoA7SqHhc4ZcTqQ4gjzH8iu1Zk0CB2iJOw1D86Lv0BJpVwh0ESCCOovXdMBUqU15QM9mlXNKgD5xViFourYjugWI/nnRLK+JCytKwshSTYTPmCQdqH4vNlNrLbzIMEJhUaoSdlRsfRuIqLhGu0VAbUSZOlKSYnoBy8TWXJBJWhWaLkP0lJ1LU82pZM99JMRMhISSQIFrVEd+kWFlaEBHeKoMKKibd6I5CqI8+sd0NlCeYuFDznavGnCQO4V7zc2HhFSnNMds2Lhz6TmXgQ8OxUnmfRPzBorjONmEEQQpJ+1cDcC0i8TWPN5Mt1pKkpVAJAUAbkkHvKnfkK9zJzEssjDvJUhI76dQMgHoZq9hRrWfcesNMqLS0uuRCUjbV1J6Vmeb8aYh0Q5iSkx6DZ0p9gufXVfwy1INkKv1uD12+dQMwcSqSkEKJ5fkBWdyboQcxGHa7MaQtbs6lHXIg/4R7zUdvDuEphMatiYAjYnVsAKgNKW0kEqjVaDYwOY/jRd7idelLZUC3unuwQN79b0tp1LYmiM7gHzy2PIyD4g8xUkYXEtwoOaCI2Uflaoz2NdI1Nnw6kWBtPKLz50ITmzgMlSvXf3dKTUva0HoueX8b45pSlKfUqTsoapI8OXkKKPfSRiSjSt1CSdyEAmCPDaqIjGrVJJPnaD6rVDxHaDZZGrleipP6FlnZzFu5K0q8FA79bGSaZexHaGQQOUAEA+00AZXpTZaSSe8BuB/GjOS5p2TqV2OkyAod0nlNPHdWA4gRsVCbb2JqUclWlHa6CpAnvExfyq2ZRi0Ylha9GkyEiAk98yQEgidz1qiZpmzxJ7XUka7JgiD4J6710LiopoM4HO3EegpSI2AUY91T3eKX1WU451sqKHMYLDhpJU6vtCPRGmBExq5gkR4VNxOTRhgtUNKR3jqVIUkmwSIgE+3wp+FvaJ2WjL/pCKEQtBVEQSRMRz63oix9JLJWlJQsaiBJIiT58qyzF9mLpJSY23mfePKh6s0UQQJmPE0YyQWfSCXwede182jPcSLdqu3+JX517RTCyfmWYqWltWIEnWVqEElQ1QrezahEAHemswxqw4VIIQlwd06r9mdgdGxibeFNIaxKnHmHlqLg3BJIhGpR3BIMxyE3nlUgLShKWezQ4pJMLHdVBi5mDYzvUy3oqh/Jc3WUvNq0rSpHeK57oUQnUknvSJ28KIv4BJWQezQhGlsdmbEJR3lTuQqN43qfinHeyZeeUwktOpJQ0lOvQRzvBFhIIognCMYdZC0KSV9m4s9nrAKp1hM7QoiIBF70L9lonZStlSUlT7BT2QgCEkKEgTO6p/ZNA+IuKVt9khQadhK4mFEKFkk7Xg7e6nsPkDTpWsMqWrWZWTp0p1SFJbSBHdM3iZtUzjvhplSGwkFDkkpcAJKz90ncySOUCrab0IyzWpbtz6ZjaAPV0q+YfhtrD4EqV2a3MQoJSkjvibWNjNiYHtoFiOEXUow0KClPAkAAyNPpSqALbmetHcnKnWmyhC1uIGlLhBUgR6d0AwYJGpRO94pRjT2CQHxLDekOpWgrQrSGwBpBNyNBHeAFpvQFgidZQkKPMmB6gDHOr/AJhlrv1FJcGHQGtZBUTrJ71rWkTzJrOsXlykK7Id46Qs6e9EidJI2gXPlSnHJ6FImjDOrJKU6QBc7JsCRfrFR38lIVeUylKu9axA2gXTJHmKsXDOUOuurCUB4NwVKBgej3RcCZ5iPsmr87gksKY7YIcWEuTIAJ7oIMk6dx4bVSiqCrMmwmTNrdAW8kMCftQqBA6XknpUt7CMJ0spQ4V2KVIURrASoylKxsSRPkaMY3I0JxmporKHUlSSpNhOkkGBBTJ5dKd4gUXH2FLWUupbJSREBNohSiBB71vCKbuhUVTB5AtJu2QCD6QKTI+J8pr1zAgOaAhySnY7mdoA2+NWD9P4lYSS8VKSRpBsU8ydoIIgbjeuEwtStSElRVJWAJ22HjWMpwgtjoN5BjG14f6vAaew5KwdiTMlNhKTymLRQfNcK1iMQCghXauCUgEIIKUyoKN9RUYIPMGoZw6QoqDhk+kQRN95j31OyfN/qyiG41KuZSJki0eE/Gph/Kj6KLizw7hWUOBemUE6XFROqCL8gkQAAfGgOH4iTpWjEiVaR2SwYAjaEkG/+KoOWtNuvAYl1TrZKp1GBKriU/iJM+VXJzgrCKUAW5TpkXPhXTHkUtxZLKTluSnGlwlYR2NyY7ygTcz6Mwah4LhdbhWpsmURElKLE7ncEgXtWh4bhdhsq7JG4idRiDuN+96qmoytCOQtyAtPl+daWhUVMcPJPJHsP7lKrhopU8isTG8hwC8SsrWsl510tqUpYsl1shJImVArKRbpzq+4Dh9l9xC3UBIaZUhxKp/rm1JSslX2jBO3I3qgcLZ8EYd3CqQVB8pgmR2ahMKB3mYIvaKL5NxokI0YmSUOlKiDBKFJKCrnJlMnzrnzTQw/jXG3mMWwhCNDZ1JIutQCgVQ5zBAqY9njektK0rKlIKUIMhKgBadyqQAQKpeVOrxKltIWhlsA6VKIAG5AmJ2+IqRw5g+zb+suIU6pKgUfdGhYBO9yRztFTFg1fo1J1RbW0t06O17q0pBuoA9kLTt3h426V7muMw7rSnFIQ6WJFyJSqwIgkGTb2Vn+efSG87iG3EJ7NLRKYWJBKknvHxAMD8RqMvM8X2IMI7LWbykkEL1ao3jUrem5iGeIi6pvWvW20khCAbTZZOkEggbgxvIq0YTiwYVpnDsoSVOgHtDYCUySoROqxqoZxji9PbOFQSDpSmCSpW5IPKb25AUaynitCWg32LkhKEa9NylJ2uCOZ28qnzRYZxolYHEHs0Yd5gFLzy0oUFXUkk6xbmY0hRgUxiOHNb4UAppDwdlevUQlhJBk+Uj11OxPG3ZpJawbrig5rQdOwMSDA5jVt1oK/nGPdw7aE4YoUEOIJjSCl30iZO/51WSaFki8cE5e2w2lIPfdZbWf82r+A9VF85yVtxxlagSoKKR+FSVA1UV5ri5C0sNpWEJTvbu/K9HMHnrq20l9KUrS4DCNtInmedCkTmux/Oso1Yhvs5C0tKKTPdQUrbvpF5IJFqpPFj3Zvd5CApxgIXzgpXIjlBCR5SauWY5sFrC21FBDZRtNypJ+VUrNeFTiSkreXIAB0p3IJM386meTVRDMpLmYLA0oUkJH2efuuo391C8TmBSbFVomxgxsP41op+j9qO8pzzMDbxi1P4Xg7DoSSkEpi/eJG3srCPF2RmUPA40qVZQ0nlY6eYibxRBboUv+sUCobFJqyut5fhh3lNJ8Jkmd7Ak1CPFuFFmMOt3oQjSPaq9TLgb+jykAXFqbIiVjkLyT5Vc+G88e1IS826UkQDpJgjkqOVBXM8xa/wCrZaZHj3z8hUB/DYp3+sfcI6JOhPsSBWnHxqLuy0ma2c6ZSQkuJBPImKcceBNiDPSsMf4ZIMpWsHzn41w2/i2iClWqPEzaunJl00blqr2sd/p3jv7tXs/jSqsibNSZ4cwaTKMKPYfma7HDWGmRgkSTzHX+T7azN/6YceSAAyif8BPxVTGO+krNBH6wJk/ZaT8SDWNDp9moryNpuCMIynlOmfhXacPCSkIaSn7oSAPGxNZPgeJMyxZKTiykAE3AHoxPop3oTi86xyDCsS5NtlRuJ5U6Jcf9NaTwnh4MoQQTJlXM+ANOIyvDoBGhlKbeM7zNqyLB4p5aE63HVFZULrJ9GfGoSsrcgkrUQOUk1H0T4zai9hW/tMp8gKaXxVgkmDiED1gfOsZVgB1MxOnSb0/l2V9Rt1HMVSDxQRrx4zwI/twfKfkmo54/wN9K1Ki1kq39lZ8nLgFAR0prAYD+stsuqovCK+F4f+k3CpJAZdVysD81Cob/ANLTSTAwq5HUJ+ZNAfqW9vtChOaIKHVAJRsDJF7jzooMUi0ufTONk4ZQ81JHwRUR76ZXiBpZAvF1nw6RVRewgLh2Fx8ulM4nCJATcekeR6Cig2WLG/SpjFXSG06TaUlW4P3lGgGZ8S4rEK/WvuK8AdKf9KYFcHDpCV32UJ7v4vGunG0dTMA7ADlzp46Ik6Vl9y/hJtKUkJElIvHUA0MxHECWXFtlqdCiJnp4RV5Zs03+BPwFZhxMkfWneXev7BXNybNZelQW/pqoWDaY6c6iu8bOBUaUbbBJ9XOgCul/4Vy8numsUqM8mWA8aqJu2mPXPxr3+kSCmTCFHlBNqqzS7/l12prFqkDwHXxq1F/GLJ9lp/pC11H+k0qqGqlWv9uys2WrFZZBTA5ioqsGrvenY/Oru7j2CoEKERGxFwfKjLLzJ2I/n1UvyuPspJFAyjCoiFpWDBhQmJ6GL1ximtyllRkQLmx6/wAK0DLy3CgT9tcW5TblU/S31FH5MOx4qin8IZbOGBUnvBat99/GjYyhPQVNwOkFxMgEuEgeBCT/AD5VPCRQpKW0axSopnEGV95vSj7Kpim8ty0iZSR6jVsfSO2bHVK/gmpJZFXGdE4+ytnB96dPTl41FyvCQXZEDtBFt+tW8MioWWNghfg6seqRVZk4gtWFuowT3gRbwoLmXDK3nSoFIEAQZ3Aq99kKjJgFXnVxlYOJnr2ROl06W9QSYJjmNNNPcNYgps1Pe6DpV+ytAKn55O28tCTREsipc6HGNozI8MYiFw36RBG3j+dMZjw8+2hS1JhKQCdvCtT+rihPFzAGCePRI/aFLyEckNM6bf8A1Lf4E/siqDxPgFl8uJSSCRtfkNxVtRjU9g3+BP7IoXicYPGocUy1G4opJdixVHgbfLnXD+LGncTPKj+OeSZBAPnVXxeETrhIgK8anxozcGIkxI9vh8q4W2pV0pJA8PZVgS6kNlAAgpj3U1kj8Jvyt5xz8q0pBgBf0e9/dL9hpVal44Sf1h9ppU9DwBxzN6D31Wvt8zSRmL5I/WK/KpKktgbKN+delSAbN+2uLT+IpcZ1is+xKxpK1EARYgAj1VBZxT03WqeXeNHMPm6SAFoRawhI2vTbmJmydKfHSLUYrovAbyJT31lsk/avc7eutF11TuHscYWVXOrc+VGhmA604ui4wpE54/rWzP3x7QKla/Gq5muYEBBSeZ+FR8FnC1EyZrQdUWvX4++omXmC5f8AtFe+DQv9JEGmcPmRDjgtAvtztToTLNrPU1H7O6rnehiseZO23xppzPUtk6zE3FjVwuImrCOWkhx8T9sH2oTU0vK+8aqquIUoWogEhekj/SBt6qc/pSnobVLdscVSLOl5XWh/EairCugn7HzoYjiVs7k7TTOZ5+2ppSQv0kmLedSwktERjDK7JBk+iOfhUJ7AHqfbRvAiWG/wj3TQ3McUlv0jenehJaBD+A8TQ55KUqTIBqZiMyUr0E+2hDzCz3jzoyRLVB5OGEEzAAnavMtU2pv0YUTOoGLHwoItxwiNVvOmOzIG5pqhaLUcvR4+2lVW1r++r20qYWXZXBLx9E6iOkfnUfF8NYwC7K/Vf4Vb8w4gcQ+A2kAFKpN1X0nxgVKd4nc7JUJlYUItbTAmopGtGbry14btqHqplcjeRWv5OwjEKh1q0HkBz9VB8NlGHUboIhxadybJJjahwAz7C4ne/MGnlY5Q5n2VoOGyVpQRIPe1T6Xqm9LGcIpLcpQDBVPePIdCql4wsz1WIJiTt/PWvWMVBNzVhTw7ZZAQAkD0iOfS9Rk5ASe52ZtMAE++Yqa+FUQziq4bxR1q8RRE5SR9lO3QfvVBfwdzBAMeA+dO6FQ79b38qh5qvUUnoKSsG4IuLj7wqO+y4Y8B94fnRkA26vbyHuNJSxCvMfOm3GFxfl4j86aUFX9VFhRKC9/w/lXKld0eR+dRkvEc+RrztvGnYmi8ZSZw7f4fmar3Eo/WjyFFsmxgDCBNxPTrQrPO+4CL2FZy9CrQHikoWM08pk/ya4Wkis0xURCmm3EWqYMP6qcSyOY1eutFIWIL00qMfVU/3Y9pryqtk4Frzxx0aCe7uJCjfbeOYvSfxJSFJk3gj2daczNKjpT/ALQB+dC1ghKpBBJ25RSZ00WrKs6SCCSAALzfxqA3jUxGsAdoojyVJoSnGKEhEIMbz0867GLMbAeIj4EULkJaLFhnAEIuLTO0zNFFZqEsKBkWUfs87Rf5VV8Gu1nEgjYEDrf7NPnESlSdWoc9Oj2gBMkeAq8iaAb2KI1aVmFRb+RRLh3FBIVqvYcwOvWoSMt1kgriNiUkzPgKMZfw+8g9wFfdOyQN+RCiKiKd2VY1h8UJ9ERp2Kh49DQrFOpm4jr3p/OiH6OxDRJLbibfc291D33HZMhXrT/CnNtfBWetuN85jwJ/Kk4pqD6fICDzPnUcuKIgjc9Ke/RL602aWQSNhNZpsDgW5KjzA+dTmEtKbUVlQKf8W/8AtqJ+icUN23v9J/KpCMI4lpYU05KiLls28jy9lWrsdgPFYVJJgqPnUb6kOpqctr8frTXqogCTP8+NRtCFg8EIAn+fbUjE4DSqAfdHzrrBupSoapgeNGxlzeIOpouDT10ke9YppJiK3B1R0pDDalRfbwq14LhXcltTk8wpI+BNTG+FEST2LoMR6c/+M1pHgJyRnzrf8wBXWGwWox3j4AT8KvmEyENKMIdv1Shwf72xFEG8C2TOi/jhmx70qFWuElyKOjhwwO4rb7i6VaIEJ+6f+0f/AHUq28SDMBZtig2oAOjUBb9Ug+qZMUEVjtQIf1kT9jQI9oqVic8QrfDNH1r/AHq9b4jSmIYSBMQFKj2Ga5mrfs2ukRgjCkW7cnpCDXONwbaU9xDwjfWhPPa4o/gM6Q4SexCSDyKP/VUrO3irD6pIjlIj/aBSw1ZKeyoMumwSi3OfyqflbR7QKsjwCVe4gb0cypgJhQ9fjInntVtwkgHSpSQBMd35orSHHaCUqM3fyvEOLV2QUkCLJCr+JtM0zicrxKFSG3Zi5APxKa1rBNOKBUHVDwKUn3hIp9xLw/tUnzbHyIq/AiMjHsNn+IaRGhU7SuY+IqWxxc8TBbSo9AVj4Lq+5mVxdc+QIHsJIoIjNkhX9XJHOU/NFLxvsdkfDZmpxMrbSD90ret7UKFe/o7BqkqQpKjvpf8A3kJowjG9qCmXEeKVAEexFSsPkqiI+s4j1qSfimtMGiMgCxw+19heIP8A1k/8XAaJtZUoIIH1iCeTiifb3qKnh1f/ANhSvxNtn/jXv6IKRGpB8eyA/ZIq1HQWVvHhxsSfrh8Auf22QPfQlGZIclOrEg9Cyyv8jVtxTxavv+FTif8AyEe6oeGzAOKgBaf8yVftN/OplB2OwKOGUO7qWPxYXR70GvP6KMIIJxJb/wAiv+Qq7foJZEfWFAeCEgx5gWp39Bkei+8PAqCh/uBowXRNlGwOSYcLn62FeHo+4OCrDl7DeyH0+pw/vKoqrJ3B/bavxNIPwApoYMo3DJ/6QHwVWiSQWNNYC9nr/wD6g/FFP/UF/wB4r/UD8xQp3N0pPeYaVfkmPzrxnO2lE/8Ax0jyVH/GrJC/1Nf3j/pH71KoAzdv+5/3n8qV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138" name="AutoShape 18" descr="http://mexico.cnn.com/media/2010/11/25/cuao-desastres-naturales-inundacion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140" name="AutoShape 20" descr="http://mexico.cnn.com/media/2010/11/25/cuao-desastres-naturales-inundacion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142" name="Picture 22" descr="http://mexico.cnn.com/media/2010/11/25/cuao-desastres-naturales-inundacio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3923928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RIESGO SOCIAL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>
                <a:hlinkClick r:id="rId2"/>
              </a:rPr>
              <a:t>http://www.youtube.com/watch?v=WHQv-zVMmkw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4098" name="AutoShape 2" descr="data:image/jpeg;base64,/9j/4AAQSkZJRgABAQAAAQABAAD/2wCEAAkGBxQSEhUUExQVFhQXGBwbFhcYGBkcGhwYIR0cGh4WIBkeHCggHR4lHB0dITEiJikrLi4vGR8zODMvNygtLisBCgoKDg0OGxAQGywkICQsLCw0LCwsLCwsLDQsLywsLCwsNCwsLCwsLCwsLCwsLCwsLCwsLCwsLCwsLCwsLCwsLP/AABEIAJwA8AMBEQACEQEDEQH/xAAbAAABBQEBAAAAAAAAAAAAAAAFAAMEBgcCAf/EAEUQAAIBAgQEAwUFBAYJBQAAAAECAwARBBIhMQUGQVETImEycYGRoQcUQlKxI2JywSQzY5LR8BUWNFNzgqKywjVDg9Lh/8QAGwEAAgMBAQEAAAAAAAAAAAAAAwQAAgUBBgf/xAA7EQABBAAEAwYEBQMEAQUAAAABAAIDEQQSITFBUWEFE3GBocEikbHwFCMyM9FCUuEkYnLxggYVNENT/9oADAMBAAIRAxEAPwDcaiiVRRKoolUUSqKJVFEqiiVRReXrlqJXrlqJZqmYKUvM1czhdpLPXM4UpeZ6neBSk198TLnzLlsTcHSw1JqZxdKUlh8WrjMpuO9TOFKToep3gUpe567nClJZqmcKUvQ1dzBcSvXbCi9rqiVRRKoolUUSqKJVFEqiiVRRKoolUUSqKJVFEqiiVRReXrlqLwmqly7S5L0MvXaTbS0Iyqwam2noZlVwxNtiKEZVcRps4iqGZdyJjEY9UUs7KqjUsxAA+Jrnekmgu5AFTsVz/CMSqw4iKaE2WZL6p0DodnGtmHTQ0y2N5Goo/eiESOCFY3jrQYVsPcXilmiuNwhF093lcG/7tWBLn3zr/K5VAqXwTnAKhI1W4CAfiZrkm25CgfEsKq4G10dFdeHcYSZcyMDbRgCDlbfKSNL0s57m7ooaDspYxFTvVO7XYxFXEy5kTgnq4lKqY06s1FEqoWJwSUQSKpauw1FD1Sl0DVw5cXtWUSqKJVFEqiiVRRKoolUUSqKJVFF5eookTXCVFwWoRcrAJtnoLnq4amHkoDnogaoeOxyRKXkdUUbsxAHzNCzEmgrUAqvhvtG4fLIIkxAzE2BKsFJ7ByLVZ0EoF0oHtKsTSUmXo4auDJVC9WyqpcTKYyUNIQcLAxCKdVlxGxYjqsdrDuWPanI7jZfE+g/ygkZ3dAhGOhWWKSPEoqooAlEf/tg3yYmNgLlTqGHp6GiNJBtpv36FccARRCy/jfiwyTwyP4hFlzqbhhsrf3dDWgynAOASrgWkhEOUmzyDNdkWy+GhVXkZ72Av+EWNyPZBqTGm+6kYsrSuWuLFMQsbOhRxYpGt0RwAI41cbm2a/uG1Zc7fgsbj7JTgOqvAkpHOjZV2JKuHqpanFlogeuFqdSWiB6oWp9JaM16GWp9JKM16GWp5XozXoZCcBowKququuJV1RKoolUUSqKJVFEqii8NRRUbm/maTD5VljaPPcBg4yEixuJOlvysASL22rhUVbw/PLGUsDosRd7Ek+VgACLXsRc+ub0qh1XaWgcv48y4aJnJLmNS5It5ioPu+VLSOoojBaH86czLw/CvOylyCFRAbZnOwv0HrQWAyOpEd8IWN8Y504jjVN5Bh4j+GK4JHYv7R+lG/LYeZVxC5wsmlW+JSPJGiS4h5EQkorsWAJ3Ouvzq7XG9Grjo2AXafwGEV0KFRYjU9u1CkeWmwjxsDhVLTPs35qkxAkw8/mkhAIk/OlyNfUWGvW9I42JrKkbseC5CTZYeCsHMuJZcOwQkM5WMEbjOQpI9QCTSuHp0gvx+SLLYaaVM5l5jhSEwxLZIR4arqqggaLmt7VrbXOoNaccbpHgu8Us5zWNICEcJ5lmxEcQUr48WYMRfMY2NslvZFwL3OxtYb0d8TIyb2OyEHueBW6lcGhgiTEMZEaHw1RPEvaJwzXjOmbLZhbvahyPc4gVr04q7WBoJ4IYMGkM6scrRyoyMcxiW9s2YnWyC3sfiozHl7SOSo9oaQ4I1ytiYp5B4cxllsSoQFEiGx212+fpSmI/Lbbhp9UaP4zQ/6WlLJWMHJ2l2JKsHKuVOLLVw5VLVQ+OfapFG2TDRmaxs0v4F0vmCgXksNeg03rVhwLyLea6cUm+cbNVfg+0niMZ8RhHJEts6lRex2a6m6qdNdbX1NOfhI+CB3rlqvJ/NMWPg8WO6kG0iHUo++UnqOx60k9pjNFHaQ4KxxyVdr1VzU+j0w16EWribHRoGLyIoRcz3YeVfzHsKYbqqFUjF844qYF8MiRRXIjaVS7SfvFAV8NfeSbbgbVnz9qRxvyAXW5v6aaplmFc5tk0mOWftRWRf6TFIAB/XRRu8bNcggAA27ggkEdqcE7bpxAPj90gmM7jXyWg4DGpNGskTh42F1ZTcEUdDUioolUUSqKLwmqkqLPefMaZcRDhpI3WDV/ENgryi2RR1IF99BdlpfEOIZpxRYQC7VVbmb7u0EuQnxYBmzWsQ4AJAY6MRYBhrbS9Kx52PBHFMOyvaQVoHLeEaHDoJGvIVUsB7Kmw8ijsPqbmuSv10VI28VU/tndTw4hr5jLHkt+a5+lr1MK65PJWlbosomxfhxKul8tGazM4lGc/K2uik8r8BjxWGnlkLh0JAYAsqjLfMVGptRJZCxwaEs1ocCSh0cM0DKHWyuPIwN1ZfzA+43rrw14PRXjc4FWDkHjLYXFGLww4xToue9its22mo1vb0pXGRCWHNdZQTSvG4sk52tE41iR4mtskEZlc9mN1Qf3Q5rPwjPhLueg9/ZHmPxActVUDy7NNEFZQskiPKhPmClhf0CnVVt1JvslM/jGRuLgdAQPvn980AwueKI13U/lzCA4kKYHgIiRWiYJa+vmBUm4NjvrRnvD22CCLXGtIOorRWqGC7ssSYaSI2uwYBk7hlAOf0Nx1qmUVrdqZjap/NnBo5JI4LMImc3KWGU2uGN9AoGYn3UWF5ZbuK5IAaBQ7lo/dJ0Z9Fyo9x7PhSeUm3QBgG9BVcT+fG7LvZ+YUiPduF/drUc1efBWlS9DVa1ykL5rMpwcywgmRlyrl310v6aGmcK5vfNL9kGYHIaVN5Z4fg1wYazNiIwNWLRshZiAyuB5UuD5hc2BHpW7I+QSb6LOY1uXbVQuY+BnCgzxOGSTSdRYKL6GVGAt79LEVaHE53ZXKSQ5W2F19jeMtjphGAI3j8y5h5SDcEDci+YelxXMb+gErkH6ltsctZ7XJotUqOSjtchOasr5z4Uf9KPIoTxZEj8LONGsCCUNvbU20IPtKelTFyEMF3l419D0UgaLO19U/h4hMPCDqyoCuJkzfs4h1gDG15D+JulvUVmwxOzZyKG4HE/7vAcBx8kxnB04KJwjGBfDAAygsCF9kKoVTt1C6/CpPEbdfT1v3VmOyt06+iu3IWIImxcJtlUxyKB3cMH07Erm06sa2ez3ZsOEliQBIVdKeS6VRReGuFRM4gnKcts1jlvte2l/S9DLl2ljAwrh53ljaRwmVg3mYOf6xnQOSRceV1At20FKue4EWeP3SYa1pBUji+BRsN42QIpQqAGBBH+8YjTOep69aAHusBFyiiUZ5K4/NPdJvaEMcmwBBZnUrppl8tx8ariGhoscypFvSA/a7xeIRphipaYssinoigkEk+uosKmDYSS+9NvFdldRACzvlvBxYh5jNY5FXJGWy3zEgtfrlHTqTT0hcwDLx80IU4m1pXJHDvDhkjgYI2oUsL3ba7HcjuBv6UqZA59v1RTE5sdt2UzmLliEiNfCUxpGfP7IQLsAt7AsbnQbDeu56Fh2p4KjRZqtFSPsr4f4mIkkcNaEDLm6OxI+PlB+dC7VlyRho/q9kTCjM672VrmJljudDi8RlF/9ylwB8VVv71CruYh/tbfmf8AsLoOd/iaVmLVhrQpVrErfHuGvlaOIE3toc/X4WrZwZ/04PIn2SUw/MI6BWCbhgzGSJzC5QJdQpBVSWUFSNgSdrb0wHaUUGrKARYb7xiryhXESkkAEJmewA1OpAUmx/NS2LmMUfwGiT9EaKPM74uC85rwQzwzm2UXhl/4clgp/wCVun71C7Omouj56jxG/wAwrYmPZ3kVP4BjiwMEhPjwAK9/xLssw7hgPgbigYuDu35h+l23uPJEgkzCjuEXvStoy9LmxtvY299tBVgRxXCqNy7hw2HQSAKZpWWYZtYlClwgP4dbHX1r0sho6a1RB58FlN29lY+PYQPF+zEdiLAAWS3aw6egpcSFsmc+KNltuUKscI4ikUsBdGbw8QVkmsqEMR4QRU38PW517HWmXwyOhc4VVbevzVmwOyd7WgNX6bLU0eslrkQhSo5KYa5CcFm/NWKjxE2LKkSTR5UhyOLKuQsbMNmuGzWN9Fokne94xg/SQb+fH2QmZacTqVYoeDQrB4LyW8ZV/ZMVsNFsUjI/Cwv7yb1cvO7R5roaCaKF8zcJODWNoPElLSLdTqxspu1x1Kgg3Ftvy0OWNsz9q0+/XVWY4tbfVEeS4UxM8c0XsQKbyEWclx5YdNLKup1O601gInsDi7S+HDqUCd4NDktGrQS6VRRcsaG4roUeV6We5FaFR+IcOC8RMg0Z0DK3XTyOl+3sm1LyOJARYwBaG8ycJtHilXSOWIta2gkFwT/zC3yrjXU4HkVerBU/l6OKLCI8MSoHiWRgvVsl7d/SlJ3udIQ48aRomgNsLIMJM+KzTzMXlkte+wHRQOgHatCWmEMboAqwMtuY7lRJMCIsRCw0UyJf+8KJHKXMI6Kk0Qa4FavyciSrPE6aq4Bv1B1B2HbptSzmgEEKF5IypnnjELh8OVuWLAooZma997km5Fr1Vjc8gN7IgkLYy0DdBfs8MZM58YtPIFzRgFcircAr333G2lKdplxy/D8IvXe75q+GABIvVFMTgV8JMLMcoUgYacaXIN1Vj+GUHY7Mex0o8OIE3xDfiP46dOCE+Ix6HbgUP4hzbLhY3WWMPKlgrbBtfxj8J91wfShN7NbJJ8DqHLl4c1c4lzG6iyq5xHn3x8n9HMci6B1kuNSPLkKjMOu4I6U7B2aYSafYPCv86FLyYvvOHqi+O5onhgglI8kyki+pFiBoNOp61duHDnFvJcM1AFQOXuaZHkOXMSSRFhwT5mO800ltgNLAegGgoOJwQI183chyaFaGc3p8vcqwKC0t5C2MxC6iFDlgiP7zahT78zb0MCKBn9oPHdx+/IIhzPdzPoEcwuCczHETsplKZAsa5URL5rC5zOb9T20ArNxOM71uRooA31P8JqGAsOZxsojekkxS9vXbXKVL5g4hF9+VLI4QASpluCznyu5At5SANdsx71v4CFxwxcSd9PDjSSnMdk2LFac7/hWaKEIhJmeQkag2CL3yoBoPeSajnggABDa0g6rPebcDmOFZUUnEXY+YgZmbym40vlsL9OlOYGQnO3+0gJfEWA3kdf8AKv32f8f+94NGYkyoAspO5bo3uYa1mYqLupSBsdk3A/OzqmuYuY/FRsNBJ4chn+7yubZkBQtnVb65vZB6E0RjTG3vHC6Fjr97ob3B5yDTWkP4lh4o4csagCLLbLZPZUeJey2Jytrp8RSuFlcZczydb9Tp6okg+H4dK+z6LRFcFkvEWAF1lspUXHQ3uNOtOt2Qnc7VS5l4xI2JdIiQIkCsRa2dyL7nQqm2h1YVC6Not2/BQB2w24oxydg2jntGMqBLSgeyDpkW/V9yT233FF7ML3NLidOHuh4stsAbq81qpRKoomZWpeRyu0KHK9KPcmGhU/nLiKRPh3JGdWYAf2bDzH3ZlWhNt1hGEZrNWg36Ko8b5pkxKSJhwPKPMx2BOwPcnoKu1lavXGtLyGsFkr3kTjplQ4ERZRDCQ0nihyL3UaZB1PQ0LGwtH54PHaqVo8zXdy4ajqs2xccuCkMEls6WvY3BHRgexp8ZJm5xxQQ90RyngvcdxRZlEYBLki1tTfsB1NcjhLDmvRWlna9uVXjg/M80GczwvEygM4YG1vzj0uKXLGPoxusbKBxH6hSB8wceONlVvZjW+UnqT+K3TTQURrMgI3Ks34iDsEO5ew0hxsP3dyDn1PaPd9D0tp8RUxL29w7vBw9eCqxh7wZDxWy4iJXVlZQyMLFSLgjsRXl2ktII0IWqQCKKy37SsE0RS4Yxk/spSbkfmhY9RsRe50r0nZswlBs68R7/AMrJxcZYa4Kl1qJJSMRj5ZFVHkZlQEIDrlB1IHpeqhoBtds1Sm8t4SWabwoZMjOpv5ioZRrkJGovQcTKyKPO8WAiQtc92Vq2vh+FWKNURFQAeyuwPXXr7zXkZXl7y4m1uMaGtAAUi9UpXSLVFFBbjCaZVd7tlUquhbKXsCSL+UFrjSwpxvZ8zhdAeKWdioxsqFydw2RuIzJPZioLy22Zm2B7jzHT0HatbG4gDCNMegNAeASWHiJnIfw90anu86ph2bJHKAM7mzOuroDb2QAQS2bXbau4eNxg72XS+Q9T/ikd8emZuwNDqePkEM4nh1Rw2dvDjxSeHcmwANylr2yhtB2rQww/LzVqfXxQ5YR+GLzwdQ8OPqjXJ2KeLDx2EebJFGUUed389lz3y6JmfbQadb1nYiAPebPEnp98FSOUtaDX8qfxDApHOcS8SuhIljlyFmifKAQwXzZDYMCPW/SkTnkZka4jSiL3HnpfBGc0A2R1B5KDjMdBEqs8qy3v4cSWLtJIfM7C9gthYD970qkcUryQ1uXmTsA3YDqu38QG98OZKkcP50kiilEcTSRQukYdzlKFr5UIAOe1hqDexHvrQbE4tBcdSOGxrj0Q3W1+Stbrr6brjBIrI0kc4ldjmmHsssm98p1+HYCkJXuL6kbXLkQjBtafVWTlnEyGcJh5CQzBp1GUoigWDX6M1rWG9iela3Zzn5MpGg+9OiRxIaHaLRK0Uska47ZRRJ2pOQo7AoMz0m8phoWZcW49DLxLJOGOHhDIcp3aykkAdA2nf5UxGyMNBfxRsO/EZndwaPlqPNQ8bisKU8DDlpsQ7OVZ0KpDGdyFuQzAGwJuf0o2aJjCWhDlGKEuaQ0TyP8ACmcp8HWDETsgsqxxxe9tXcnvoV199ZWNlJY1p31PsPdEw8fxkjwRLjfLmHxZBmizMBYMCQbdrjcUlFi5YdGFMPgY/VwVXHDIo3aPBoIkBs8oN3Zuqq51VRsSNzXquy+zX4ponxRscG8PE8+i832p2rHhH91CNeJ5JuMNFDJGyyPKXUrKTmBUNcBi17ZRpbUG/vpl/ZL24lpaBk+iDF2vFLAQTT9tdVDwHDMMXd8UjmM/tA4uEAJswdV0C3tY2tvWd2o18b6wzgeY0seB5rTwLszPzx4HgVdOB4HCxhvuyRrrZio19xO9vpXmsQ+dxHfE+a2YmxgfAidLIyhccwAnw8sRF8ymw/eAup996Nh5TFI145ocrA9hBWBobgV7Q7rzy6riiO8jS5cfh/ViPmppPtBubDP8LTGFNTNW1V5JbqV6i4mcbEXRlG5Gnv3t8dqJE8MeHHgqyMzNIWez8xFwolVhkEi5Bcsbqq9BYGwy31trXpxFrYPJY2fTUc1YoOJ/0YyKjRSyMyRiTV1UfiYnWy3LWPcCs38J32K7sfpFE1t9laOHzPZQ3PHkOZ8E1wiBHwseXPENDGwIzgC9n1G5Gpv3r0Lmh4ojROCJs0LWt0HDn4+acdMLiIhCjqyoVNgwJ8pvr1Nzv766Boo2ON7O7BBArY8lAxHB5I/6tvIA+UX8y58uYi+hYgFQT7I70F0AcbH3W3ql34AuP5Z5+v35K3cv495UXwopWF2ytKQuVQbAMwvmYbeUHbesOXDVIbIH3qlRKQ2iNUJ514cVWAyPnlecEBRkjRQrE2TdjsMzXPa1MMc0NcBy47q+Fjc7EM8bQHCxSCRk0EJfxT3MuXJ9FH1qrpAY647eW61W4WsSZeFeuyMcnhLyyzJHJAcR4ciyIrFPKuSUMdlDEhh+8DpY3ZidlDWDci1jdoW+Zx4DRbBgcOka5URUUfhUAD5CnGOJ3WcQpVFVVy9UfsuhD8Q1IyFMsCrnMnFhBE9mXxSLRqTrmI0JG4A3+FLBuY9EYmhosow3LngP4pvi0UWljBKMSfMSGBNn6696bE7XaObQVWiSPWN2qncpHDSYuaTDiURAKAsurKbkkX66AVXFABoAV2yvkNvRLhfFy2CRwxV53kYPociGS2c3/KGA+VIyQZ8SQdm1fXT3RGyZYRzNqJK0a+Cs7vIGxLxSBnJJALKjZhYKwuL2tofSnGxAWWtA0/yQlnPvQlRODYSeWPIkqxrFmjBy5mJUlQdLLuNa0cT2+6ANY1utDVZ+H/8ATkUxMrzoSdFE4euJxkMjhsjRnIUIPmYDzC9xbttRMX24YpGtAsEXa7guwoi1zhuCpnEOKKWEcgCJNIviL5mMcCaqha1jmHlIA3NId3mtzNQNfmnC4spr9L0T3AeOvM7yRQB2LPe7ZLagKmbKcwCqPdek8bAwRgPdQvlfimsI9znEtF+iNYPjEnjCGeIRO6loyr51YAgMt8oswuPnWW/DsyZ43WBobFb+ZTzXuzZHij42vOM8ZeOaCGIRl5SwJe9gAL7DvXYMO17HSPuhWy5K9zXNa2rKzuflEJOsD4uNZXBZV8Nrb6C+bc9B6VuNx5dGZAwkDqFmuwQa/IXiz0Q7mLgEmDZFkZGzglSt+lr3B23o+GxTcQCWiqQcRh3QEA8V1ytw6aWdXgUMYWR2BbLpfa9jvY1zFyxsjyyH9Vhcw8Uj32zgtKxXF8ZCplmigEasMyozFghNi2YgDS99qwWQYeQ5GOdZ4mqWs90zBmcBXJSMVjJZpnihbIkekstgWznURoDpcDUk7XFDZGyNgfILJ2HufZEtz3FrDQG59gu4+HOtss82boWbMCfVbWP0rhmad2iumnqr9wODjaH/AOsvi5CkDyzwvmYR2KaEowDki4YXsfTWm4sN3DsznANPPfa/RJSSd6MoFkcvl6oRx6aeYyv9ynQSIUbzR/Bt7/41o4bEQx2C8G/FcaJWh3wH4hXBSeEYppoc7nIQSPCjYXUDTzXU2v8ApTMuIeDTforf+4Snb4egU/h3L0Zj8gPVgM18pPVSB5fhSL55M+bigtFHNx+ngm14j4ZaGZrMNUJ3Ze9gNwdD8K0oJw9mYrTw+LZ/9hoj1TvLcokllhJl8LRxlLooY+0jEW30YD+Ks/tF4aQ9hGvn5paXu5JjlNjfz4obx3Cx4bHErGEUwrltfU3bMdfW1BY98sGps2f8IuBa1kzj0Hupkc6sLg6UsWkGlsA2LS5SLq+Lewkwvk+8RkXsGDAyDuAo8y9rHpq7lzMHMbfwsDHZWTHruFpXL+JeBhBK2eI2GHkNyw/snbqbWyt1G+o1bw8geNd1lyx5dtlaabQVzLtQ5Nl1u6oH2p8wPgsEXj0Z3EYYHVQb3YaWzWGl6UazO+imCaasE4XxEqXd8xewJLZiza6Ek+8an0ptzAfBBDq1S4XxYxO8mabM9jcSaXNzd7+1rYWPS9+lddG1wohcDiDdq98B4vDNHLiIgqTJEfHiF8p3ysp621v11pCSJzSGnUXoU02QEE7FEuD8K8Xh0MYYZlV0ub5TqVKMAb5dAbdwKUmxH4fFudVg1f3zTEUPfQAXRCEJwPw2ljRfG8NM86uVFxYhdQL336W0pxkxnAI0s0Es9ghsHWhZRDkzFhGOFa2cAurjUOPxXP5gTv1vQe3MC+F/e3YOnmjdk41s0QbVff1Vrjw4F7AC5ubdSdz76wS8ndawobLMOZOLGSWSZLWUlIxb2iptt1LPf5CvZYDCCHB246uFn2C85jZzJiARrW38q5NyuPuiQBiCoU3JOrjU7EEAtc6V5s48mYycNdFsjDgRZE3xrh7xYWNs7SSYdgxc3uy7PfX8p+gqYeVr5iKoP0r6eqkrS2Npuy3j9UIx02fiGDa+7H/tNNMblwso6e6FI786M9VcZcDFnEzImdRYSEC4H8XSsoSvy5ATXJOkMvORrzVY5l5DGIZpY5WEza2c3Vuy919LaVoYXtPugGOaMvTcJLEYISEuadUN+yeGz4rMLMpjUg9CC9x86P2w74Y66+yF2boX3091Z+H8KmMeIixDB1ctkN7mzDa3QA2sKQlnjD2PjFVV+X3qnGMflc15u9vNAeWOMeApGIDWk82cAtlkAyOrW1tdQQffTmLw/ekGLhw6bivmgYeYsHxbH67Ili1kn8STBziVW0sspVozaxA0Knv5gD60BhZFTZm1XS7+h+RV3Fz7dG6x47eyq68xS4OYoMMFtGkYjclbKpJzAgHNcnf0rQOEZPHmz3qTY618qSoxDon0G1pVH71V94DjDicMkroELgkrckW76996xsRGIZSxpuuK0oZS9gcRVqk4riWGTxJoCFcglDLADmtoMjnod7VtRMnADHixxo7eKzZXRG3tNHhY+ie4b99nj+8CR11/Z5fKLDqVGjXPfpXJZYYn5APFWZE+RubXopnDeNLjsqSFYsUusUgFkk9LdL9VvqNRtV5ITHZGo4hCDr8eBVj4OHiltIpUzINNwJI7gi/W6sCPRT2pDFNtgI4e6Zhd8ZB4+yi/aEqmCG4F/HXKbajyte3wrmCJzO8EctuRnigOB4Z4ksMZYhXcKbb21JF+mgOtMh+5TuLtkWhq9FrfCcFHCuSJFRd7AaEncnv7zVWvLjqsZ7RWqG8CmSSGRUXNB4hTDWOrL3X91WvY/lW9Ntb+ZpvxS5d8GqvUY0F9T1NaCVXE+1CkVm7rLPtr4a+IwkYRjmWQsEsTnGU30HVd6VheGv1R3ttuiqHKHDAY8IUgGdgS0i5Acl7AMW3JH5R0qkzre4X5K7G0AaVl5m4I6llVUMbRv5SfabuUtrr1vQG03XqiXm2VI4JyoZfDEuIjg8VWfxGzMSVtdbaXIDCxv3rRDhI40dkNr2xMAy6nj9hW7kRx93eNWDiKeVAwFrgG4bfre9YfabMs18wtDBvzsOlaqBj8W2Gx0mf2J4mQHsGHtfA1o4ZwkwbMu7CbHibvzWfO3JinX/WBXlohH2dqxxMQYWyxvp/L4Uz20+8CPEe6FgBU58/Zagqa140u0W5ayXlPDHEYjDjs7SvYaDKSfh5iK9v2pOIezwBx0WFhmZ5781e+a+Y1wQS6GSSS+RAcosLXJaxsNR0ryuCwhxJNGgNzutabEd3WlkqdwvEpjMMrgHJKpDL1H4WW46ihTMdh5S07g/8ARV2PErL5rNQ7NjcJCws8UwRvevX4gX+NehIaMPJINnNv5rOLyXsB3BV+504C+MwzQxvkbMDrsbfhP6/CsLA4puHlzuFik9iYzKzKCuuUOCPhMMsMkniMCTpewv8AhF9bVMbiWzyl7RQ+9VMPGYmZSUPwKKOLzLFoPABnt7PiX0J7NajyE/gWl/8Adp4IbSPxBy8tU7ytzQMXNiI7KBGbxsD7aXK3N+txfTvVcXgjBGx3PfoVaHE945w+SE8K5fR+IY2OYFgAHhNyCFdmLFbev6UzNi3twsT2acD5DS0BkQMzw7y80b4HymMLO8qzSOGXLkYLte4uw1a3TSlMRjjPGGFoFHf/AAmI4cjy4EoL9pskebCqbGRWdyOoiy639CbfKm+yA6pDwNDztCxbhmbz1+StfAsJ4eGhQ/hiUH5XrMxMmeZzhzTMQyxgdFl+JlLYXDRx6kxZFHdzJZa9VBTHzOdtYPolBIe5AHL1vRavw3h4hijiXZFC/Lr868lLMZHl54m04wZWhoVXh4DgcUJ44N43tJuRm1sATuNDtWm7F4qHK6XiLCAI4X2GqRg/vEc8ME8gZAWeJyLu1lyGMnbQMDfc/CiPxDJYXOYNdL6cQVyOEtlAJ8EuejcYcf2jN8kt/wCVVwf9fgB6puNtyt6WVF5UkvjYh0CSH4+UfzPzphwqMnwVsc4ksHj7K0cXx3jiSIOY8NGD96nG/rBH3J2Yja9hqdLRNy0eJ2HusqV13W3NGeTcRHI17BZEULHF0ij/ACg7FiAM1trAdKdjGXRKvs6lXIU2EFNYnahS7K7N1Q+ecI0gQxsFlUSFdL3UAMUt6sE16WpFp1IOyZOmyr8fD44yEI/ZwLmkJ1PiyDLHhwfxN5jfr5hUDSRd6n24qF4ukQ4TFngLrli3RpH87sU0Frn2QbixNUeT/V8lZtX8KyHm7h4ikViWKSqXjZlsLX8ygXI0PQHS9a2GcHMojUJSRtOWg8sY9cNgcOMTlhIWwLEWYG7K2nXLvftWD2jCZMR+UL01pamDlDIvzDWqf4hxjBSoVkZZF3sFZte4sN6WihxMbszLB+SZe6KRtOFjwJVb4s6RyRy4RzGGjJzqddyDfN7vpXouz4zjY5G4z4qcN/DosnFZIC3uBQo/VQTzBOdVxeIb+FSR8wtFPZ/Zbf6QgNnxTtQD9+SHYZgpCxibxLHKFzIx1uddL0xO/CmItNGtr1AtcjinMgDWn6Wi+FlikxEUeITEiR/LGZSGAG+hv6dKwXh7InOjLaGppaYawSBr2uBPNEsdg0hLR4Zp2kB8yRyFUVjr5jfKCewBNAjkdIA6UNrmRZKOcOCSIgSehoBBC8bSFMerI8molds6G2ntWBHvpwBzW5sPqBwGhSzmBjsk4onjuFJxWPx+Fm8DCzNKqKCVazZb7LdtTca70FsWFnZ3kravlp9F0xTh+SG3V6IbxHnfiSnI7iNvRFDWPXrR4+zcIfia2/NLTTzsOV+h8E1y9wQz4eSf+lO5lKMkBW5GXNnYtvqbfGu4nE91II/hAq7PjVBSGIOYXmzrwR2PgkIMEbLlL5rxSqniKFGhNiR5qWOJkIc4HatRdG/HknGwspoI8jupuI5bjFnRHVx7JjcKwPe+UaDrrQm4xx+EkV1FhWdhmbgfJTIOEY5gL8QlAI6BCfnagOmwoOkI9VYYWT+8p/C8oQokinMzSi0kjG7n1vVX4+QuBGgGw4IrcJG1pHPipTcOxWwx0oFrexH/APWhCSD/APIfM/yuHDO2zn5BVKXhUmGxUSYfLJ4EQcCQbkkgHTrW1h/9ZE/NpZ4Jf8M4PDI9aF6o+nHuIZTeGG5BsbsLHvbXagnsOK7zFMd1iCOCA8CfE8PLmOIS51AcMSvmBJD6A9zp607jcA3FBoJqkAQSxfpFp881TYp4w8McfhS3zhmJBGjC1rWKkikB2ezD5sribFVQQ2yvc8WKooHzDzg+InDKoESZhGpOpBtdye5sPdTmHwLY46O5rX2Qjj3CXO0ack1wTm14MVHMVXKt1df3GIzEHuLX+FEfhGmMtvVckxzpHtcRQHutUweFWbh8axhmyWdV6u6sTY97m599qz8xbKb4ooaCwdFYOXuHK8gci4ja4I28TYhbb2AszH3CwFN4fQJaY5irqKeCVTOK2oM2yvHuqBxxicXmJ8sUQVdPxObvr7lTT1rPeabXP2TjB8VoZj8Wka509u7FEC3zTsMvjm1ySiXPoNeldhJd8Nf9KsrQNbQ7mGYBMPh8KVYRKshbw2lGUGwkAS+bzA3Gt70SLcud9a3VX7UFIn4cuJwzrIgEElmVUYMgbfxoX3VT+UgWN6q+R0bwRv8AehXY2BwooVxQyKTJlQwRyLnK3zxp4YQMV2Mem42t8a4IO8YXtOtVXnaaw+IEMwDtufiKXcy3FItXpLtVPiqEGVT7IUso/iuW/wCr9a9N2UQYXnjx+S8j2w0sm6HX57+qtOANo19wrzT/ANS9YzRoCrglL8QF9lWw951p/Jlwt9Vl95m7Qrk36rvmvGGHE4aRfaRXKfxGwH1tVcJGHxPadjXyQe1pCyWMjqrDhYBFGF6Aak9TuzE9ydb0k9xe6/vwWvHG2JgaOH2UzxPBpiYWTRgRdD+90INXhkdFICh4iFuIiLd729lXOTsQ0jMX3UInwUMKdxjGtaMvU/NZnYzi7OT0H1UHngf0kfwL/Oj4D9rzSfbX7/kEP4Dw7x5cmdkFr3X9N/Wi4mXu25qtL9n4f8RJkzEaXorxguBBbXkLbD2FHzNiTWS/Ek7CvNb8fZrRu4nyCZ8dsmGZcitI02b9mpuqMApsffVq+J4NkDLxPEJSIGR7RdXm4ciikvE5YTEWlLqZFVwVUCzaaWGliRS4gjkDgG0aJ+SanjMLA7MTqBw46J7jXEsT45iw7RqEUZy6k3Y3NhY6WA+tUw8MPdZ5Qddq6KmSaV5EZAqt+ZTPAuZmMUzYnLmiZgcg3tpYDqSdKtiMEA9oi48/dBixByu7zcGtPZR1+8PK2IvHG7qq+GQXUKpJALXBvrqQKcw87cMMjRY5ppmFmBMmYBxA0qx81Ji48tgGjcSZirICDZgM2hNrqRsa1O/Zkz3oo2ck5C05tq9fkliuPCNHZ4mBXJZcy+YuSoFxtqNakeIZICW8FJMQY7zNPDjveiFIk4jxA8CI+MXYftDmQsoBA8ljqL9N6zJpI5JQ+yNtK0S78LPT9BrZ329Fni7CtYrzo2XtRdW1/Z7w5JsFDIxkBYFXCOyq+U2BYDrawPfrWRO8tlI+9VoRMzMBWmYDoBsNh2okBQ5QiorSCTUXiEwRGdjZVBJ9w1oMoPBXZos14jJa5IAdyWsxsMx1yk9lFr0hl7x9Db2Tl5G3xVv5T4LFGqz5vElljFnIy2Q2OVE/CNRfqdLmtKOJsYpqTe8uNlBeY+RvExEUkCKFdgJ2HlZFHmDxkWsT7Jt6HpUdGHEEqB9ClJxfK06KfDxBYflkGf66N9TQX4Zh6eCu2UhVTCRMju9gZoxaRANJYjrbKT77X6gjrQW3A/L/AElFP5jb4hDcThBhigWzYWY3wsg2F9fAPqPwnqNOmtMXhz+4PNanZmNFCF+/D+FXOaFtZu6sp+hH86a7IkrO3mL+SH25FYY/xHurBhzaMe6sY7reCqvBmzYtm3uzfSy/41q4gZcI0c1h4M58e93ipPNaA4rB36sf+5aBgzUUn3wKv2k0HEQg8/cI3xrEFI2I1J0A7k6AfM0pA3M4WtPEyd3G5yicqKVgyE38OR0/usRRMXTn3zAPzS/ZliAA8CR6odwGHw8ViV/fB+BuaPiHZ4mHogYBnd4iZvUe6D8/m09x+Rf1NMYH9o+Kzu1//kjwXfJv+0H+D+Yq3aH7anYn7x8CrjPxiJGys4DWNidrjdc22bbSstuHe4WAt5+Lha7IXa/fr0QfCPePA338GRj6lnW/6Uw4fFL/AMh6BZmA1c0n+0+pRTmBScNIRqVAYe9SG/lQMOfzRfh81pY1ubDurx+S7wOKEs08qkFWk8pHYKBf42NVewsjYw7gIeAdbXPGxP0FKqcsr4jRr0LvIfXLt9Wv8K0cV8IJ6AfNZHZo7yRvm75bfVXWadUF2ZVGwJNte1ZYYXaAL0T3tYLcQEF4npjYf3kYkdyNAfkTTUZvDu8QkpRWMZ1aV5zPJ+D85it7xJ/gaPgj+U/74IHaJ+NredfVG8KwIH+dKzXDitcamllM6WZh2Zh8ia9EDYBXh3DK4jqVxXVVbz9mn/p2G/hPzzGsXFfvuWpB+0FfMBR4ECZFxWkEkg3MzjIisQFeQBibAWF2sSdBcgChyXSs3dUyeATymSJA34fGcnw1F9cg/ESd7WBsNdKzH6Cj8uKeYLOi54Y0fDWhkmmZ1VXjMsh2BAZVAA8outgB9aPhsQZJSDy0CpiIRHGD11KhYn7b4hKAmFdob+eQsFa3dY7G/fUin7Wf3jbWlni0Zh8VWBUrceoNdtEpYLzLza8WMDxKGy3LC9rg/guNu9/QUJ8YkbRXTL3bgUUfF4adFxEBXMXAZD7SMfasvQEXJtpcA9aQexwaWv4DTktPAyt75rmDdA+cV/ZEjpY1MA/LIFp9rMzYc9KKLtKFiuei/oKVAt9J9zgxhceAVT5W/rEvvkJPxINbXaLcsLB4rz3Y/wC8SeI90S5zkCHCv1WXf00JFZ+CbmD29E72s7IYn8nfwinG9TD/AMeL/vBpeH+r/ifomu0P2x/yb9UuGECXFAbDEP8AWxqSfojJ/tCr2edHj/cfZC+H/wC14g/vKPpR5P2Weaphx/qZj1H0Qrm9A+MRTrdBcfBjTGE0gJ6rN7TF4sDom+Tj+2v/AGY/UUTH/oQ+xP3j4H6q3wrNCkgj8FwztIPEU6X3W23Tf1rLd3cjgXWDVaLWfhJG5i0tIJJ1CgYnGGZ8PIct2wyt5RYeZibW9LUVkeRr2jg4+gQMI/NICf7R9UaIDLY7EWPxpa6NrYIDgQVA5fwBgjEZINidfS+n0o2Ik7x2ZL4ODuYxGTar/KaFcRlP4VlHycCncWbjvnX0WP2YMuIyngHfVG8TwY42TELe3hoip1szXYn6AVfACmdSmMZF+Ilc08AAPPUqDiop1xUPj2vkcLZbaDLfr7qrLC2KIhvGlI3yuxLO8rY1Qpe8zEmfCgbMWzDvlIIoGFNRSeSvjxeIhHj6UpT4Vi6uq3N0s1wMuUm9+pBBqge0NLSefnaLNC8zNkZ015UdfmFTOOQZMRKv75I9x1/nWnA7NE09F5/GM7ud7ev11UGipZbj9lcgPD4ddmcH+8dKxsWPzz5LTw5uILRMBRoN0GZFxWkEkouPiDKVZQyncEAj5GhSmgiMFlA8XWTItGPZZl9q8rWw6fgJdj/EMoA+TE0fANFuPFIdsPcI2gbErPXwvluK0l58S/FSu/CeLuOHQpc7EfIkVCtxmrQqRhz4ru56murKxshDtEopTh5VkXpv6r1FDkZnblTXZuNdDIHjz8Fc8XGkq5W1U1kMLmGwveyMZK3K7UFQ+YMSFw8n8JHz0omHYTIEHHSZcO89EK4KjRzJmUi6MBfuuW/6itTtCVksTchulj9lgsnojh/Cm80ecQju5X5qRWfhTWY9PdO9qjM1gPMj5hSFlMuHjYC7rkcDuyEHLf1tb41QgMlI4aj5o5vEYVpG9A+Y4ei64M7ESSOMrSyNJl6gE6A/CuTgAho/pAC7gGubGXOFZiSoPCm/azN3lP0FqLMPgaOiHhP3JHc3fRQuLJ4nEIwNdFH/AEsaNF8OFJWdjvixwHQKJyi1pB6xj9RRsd+gIXYp/Od5qxf6UD5wcTBh8rMmWRSzEbZtGFge2tZ5hLaphdetg17LRlx7szmhwbVjXU+Ki5oxIiRSiVY4ETOBbUMelEp+Uue2iXE0h4It7ymm6aB6ojjcWUEZDWHiKGHcHS1+mtqDGwOJFcFo4iQsyOBoZgD1tTvGoVJm1WOEyWxjW/tfqwp+YfkD/wAVh4Q1jXV/u+qsfC+MLA+KupZyYSiAgFswK7noDv2omEIbHmKNM/LO4AWTl05qHxTjq4nEQAwyRvGHvnynQgaAg66irYl7XxW0qsUhOKa1zSCAd1D43JfEYb0En/jSkA/Lf5I+K1xMP/l7IvhpbKKWcNVoNOip3OA/pF+6L9LitPB/t11K832sP9RfMBBBTazFrn2LYi+Hmj6pKD8GX/EGszHNqQHon8IfgI6rWcBXYN1yZFxWiNkimcVtQpdkSPdAMWKypAtGM6LPftShvh42/LKPqpFEwRqQjole1G3h75FUEJpWovIcUN+9TqPDSRggvZRsL79K6tlmIpotO8Niy5h7q4kMU7NRTuPhutdQoX5Si3C5yYkvuBb5aXrMmZTyvo+BnMmHY48lH47d4wv5nUfWr4fR18gUPtE5oa5kD1Xsj/0hP/m/8DVz+z8vdJ4Y1i/n7JziTX8In8MqH5m386FD/UOhTuPrI0ng4eui6w4MMjwnTUunqpNyPgf1qP8AjaH+RVcG/ITCedjrf8J/EYsIpZjoPqegqjY8xoJyWYRtL3cEL4ATZid85J951o+Iqx4JDs4kxkn+4+qnT4GORszLdtBe5B+lCbI9ooFNSYaGR2Z7bKCcEAE7WFgAwA9M2lOYg3EFk9nisU8DbX6qxOoO6qT6gUgLGxW24NdqQPkg3DwBiJ8oAGlgNvWmpb7ptrMwuUYmUN0GilcbBaLKN9x71F6HBQff3qjdpG4aG9/REUnuAe4BoBbRpPh+YAqvYUlcQHOxkdb9NSbfpTzhcVdAsKF+XFZjxc4fNHmjBcOVGcCwPW1JgmsvBbZazPnrVQcS/wDSovRG/WitH5J8UpI4fjGf8SljLtiIfRXP6CozSN3iF2X4sTH0DvZEfFtYdTsP1oOW9U5nANKv81rfw36aj9CKcwZ3Cxu12m2O8QgSKTsCeumunU05tusdad9jMMscmIDxSKjpGwZlIFwW2JGtwenakMbRDaPNOYUEXa2fAiqwrsxRYVoBJLiZbiqPFhWaaKFYjDXpF8RKcZJSqXPnBzLhsgGviJ+pqYePK+0LHOzwFqpTcsvfVfkN+nwp615k4Z1pjD8nySSWABOW9hpt6n31wvDRqm2YR8rA0HUJ3FcoSxvZ7aqDlFz6AX71xj8wseqtP2e5ga0G914OTZn2QgE2u3l6X+PeuGRoGpUi7Meas0vcLwIxKQwYak6gm3Te3xoUked1jkvQ4PEDDxCN2tKNxHhRbLkVtwQCLX3IGbp3vVoostklTE4vvWhoHG09HyxNlMouMuY3IvcEC+nwFdytIylBbK9j87d1MPKErlQWNgQ2iWNwb73NBDmt1aNUy+SSQU86aHQVt5qycS5RScAOuotZhuD399JRd5Gfh2R5HRyDXcIcn2eKG8zFrHQsb291MGd+wACDladXEnxQriHKLxzOkbEIQrDS+p0NvkKdwsQnbcm4SeJxcmGdUR0KZg5XnaSNC7WZrEgAaWJ7f/lXxGFjiZmAtUw3aM8r8rnUEP4Ty3MP2oAbNfcW667bbe7Wruw/eMAQ48YYJCeKJYbl/FOudY1IOo1t11FvhvSLo4wasrVbjZiLoJuLlCeN3kEeYP8AhFwf861dxY5obeyDFI+ORz636p+TlSeQr5coW+m+4tbQfWqgNYDravLO6XKKqr9U5HyjiIwqiPPYWFm1sB7t6q5rHm7pEjxMkbQ0gEDrSa/1EkaLVSGLE2673t6++riQNdpqEs5pe0k6GyfVOjgUq5Q6EtY3tfU/yv29Ko6IXbSKTceNOWng304rqDkqV28XQMG0VtLqRa1x23qOkaG5K05oQe4v7078unJNYnlaaORXaMnykeWzAXI6m3yrrWtLMoPXVWOKd3oe5vCtNf4Tf+rkrSI3hPlUWI0B16/41YMDWFpO6q7FF0rXgHT3RLD8tyq0btESFcX29k6E27WP0qsVNJF7hTFzd6wCtjasWM4Cf2wAABTFWsLWzFbD6VRkfxa/7fRKuk+ADxVhwOBIRB2UD5AUMRa2jGUUi+EhtTcTKS0j7U6m0ulUUXBQVQgLtlMYjBq4sb2vUDQCoTYpRTwaLsf8/CrUFTIE7DwqNTcDXuTVS0HQq7Tl2Uj7svaq921WzlcNg17bkE/AW/SrZG1S5mNrmbh8bA3XeuCMLveFeTcNjbdR/nSrZQuBxXq4BMrLl0Y6/SoGhcLiU591XtVO6ar945L7svap3TVzvHJfdl7VO6au945MycOQtmt5rWv6XojPh2Q3/FuvBwqO6mxuLka12T4hRVWDKbC4h4TGq5QDbX61ZriFHNBNp3DcPRFCqNBt8aC6NpOqKHkbJ37qvaud01TvHJHDL2qd01TvHJfdV7VO6aFO8cl92XtU7pqneOS+6r2qd01d7xyX3Ze1TumrmdyX3Ze1Tumqd45L7qvau901TvHJHDLU7to2Uzkpfdl19b3+OtWyhVspwRCuZQpmK7Aq1Li9rq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00" name="AutoShape 4" descr="data:image/jpeg;base64,/9j/4AAQSkZJRgABAQAAAQABAAD/2wCEAAkGBxQSEhUUExQVFhQXGBwbFhcYGBkcGhwYIR0cGh4WIBkeHCggHR4lHB0dITEiJikrLi4vGR8zODMvNygtLisBCgoKDg0OGxAQGywkICQsLCw0LCwsLCwsLDQsLywsLCwsNCwsLCwsLCwsLCwsLCwsLCwsLCwsLCwsLCwsLCwsLP/AABEIAJwA8AMBEQACEQEDEQH/xAAbAAABBQEBAAAAAAAAAAAAAAAFAAMEBgcCAf/EAEUQAAIBAgQEAwUFBAYJBQAAAAECAwARBBIhMQUGQVETImEycYGRoQcUQlKxI2JywSQzY5LR8BUWNFNzgqKywjVDg9Lh/8QAGwEAAgMBAQEAAAAAAAAAAAAAAwQAAgUBBgf/xAA7EQABBAAEAwYEBQMEAQUAAAABAAIDEQQSITFBUWEFE3GBocEikbHwFCMyM9FCUuEkYnLxggYVNENT/9oADAMBAAIRAxEAPwDcaiiVRRKoolUUSqKJVFEqiiVRReXrlqJXrlqJZqmYKUvM1czhdpLPXM4UpeZ6neBSk198TLnzLlsTcHSw1JqZxdKUlh8WrjMpuO9TOFKToep3gUpe567nClJZqmcKUvQ1dzBcSvXbCi9rqiVRRKoolUUSqKJVFEqiiVRRKoolUUSqKJVFEqiiVRReXrlqLwmqly7S5L0MvXaTbS0Iyqwam2noZlVwxNtiKEZVcRps4iqGZdyJjEY9UUs7KqjUsxAA+Jrnekmgu5AFTsVz/CMSqw4iKaE2WZL6p0DodnGtmHTQ0y2N5Goo/eiESOCFY3jrQYVsPcXilmiuNwhF093lcG/7tWBLn3zr/K5VAqXwTnAKhI1W4CAfiZrkm25CgfEsKq4G10dFdeHcYSZcyMDbRgCDlbfKSNL0s57m7ooaDspYxFTvVO7XYxFXEy5kTgnq4lKqY06s1FEqoWJwSUQSKpauw1FD1Sl0DVw5cXtWUSqKJVFEqiiVRRKoolUUSqKJVFF5eookTXCVFwWoRcrAJtnoLnq4amHkoDnogaoeOxyRKXkdUUbsxAHzNCzEmgrUAqvhvtG4fLIIkxAzE2BKsFJ7ByLVZ0EoF0oHtKsTSUmXo4auDJVC9WyqpcTKYyUNIQcLAxCKdVlxGxYjqsdrDuWPanI7jZfE+g/ygkZ3dAhGOhWWKSPEoqooAlEf/tg3yYmNgLlTqGHp6GiNJBtpv36FccARRCy/jfiwyTwyP4hFlzqbhhsrf3dDWgynAOASrgWkhEOUmzyDNdkWy+GhVXkZ72Av+EWNyPZBqTGm+6kYsrSuWuLFMQsbOhRxYpGt0RwAI41cbm2a/uG1Zc7fgsbj7JTgOqvAkpHOjZV2JKuHqpanFlogeuFqdSWiB6oWp9JaM16GWp9JKM16GWp5XozXoZCcBowKququuJV1RKoolUUSqKJVFEqii8NRRUbm/maTD5VljaPPcBg4yEixuJOlvysASL22rhUVbw/PLGUsDosRd7Ek+VgACLXsRc+ub0qh1XaWgcv48y4aJnJLmNS5It5ioPu+VLSOoojBaH86czLw/CvOylyCFRAbZnOwv0HrQWAyOpEd8IWN8Y504jjVN5Bh4j+GK4JHYv7R+lG/LYeZVxC5wsmlW+JSPJGiS4h5EQkorsWAJ3Ouvzq7XG9Grjo2AXafwGEV0KFRYjU9u1CkeWmwjxsDhVLTPs35qkxAkw8/mkhAIk/OlyNfUWGvW9I42JrKkbseC5CTZYeCsHMuJZcOwQkM5WMEbjOQpI9QCTSuHp0gvx+SLLYaaVM5l5jhSEwxLZIR4arqqggaLmt7VrbXOoNaccbpHgu8Us5zWNICEcJ5lmxEcQUr48WYMRfMY2NslvZFwL3OxtYb0d8TIyb2OyEHueBW6lcGhgiTEMZEaHw1RPEvaJwzXjOmbLZhbvahyPc4gVr04q7WBoJ4IYMGkM6scrRyoyMcxiW9s2YnWyC3sfiozHl7SOSo9oaQ4I1ytiYp5B4cxllsSoQFEiGx212+fpSmI/Lbbhp9UaP4zQ/6WlLJWMHJ2l2JKsHKuVOLLVw5VLVQ+OfapFG2TDRmaxs0v4F0vmCgXksNeg03rVhwLyLea6cUm+cbNVfg+0niMZ8RhHJEts6lRex2a6m6qdNdbX1NOfhI+CB3rlqvJ/NMWPg8WO6kG0iHUo++UnqOx60k9pjNFHaQ4KxxyVdr1VzU+j0w16EWribHRoGLyIoRcz3YeVfzHsKYbqqFUjF844qYF8MiRRXIjaVS7SfvFAV8NfeSbbgbVnz9qRxvyAXW5v6aaplmFc5tk0mOWftRWRf6TFIAB/XRRu8bNcggAA27ggkEdqcE7bpxAPj90gmM7jXyWg4DGpNGskTh42F1ZTcEUdDUioolUUSqKLwmqkqLPefMaZcRDhpI3WDV/ENgryi2RR1IF99BdlpfEOIZpxRYQC7VVbmb7u0EuQnxYBmzWsQ4AJAY6MRYBhrbS9Kx52PBHFMOyvaQVoHLeEaHDoJGvIVUsB7Kmw8ijsPqbmuSv10VI28VU/tndTw4hr5jLHkt+a5+lr1MK65PJWlbosomxfhxKul8tGazM4lGc/K2uik8r8BjxWGnlkLh0JAYAsqjLfMVGptRJZCxwaEs1ocCSh0cM0DKHWyuPIwN1ZfzA+43rrw14PRXjc4FWDkHjLYXFGLww4xToue9its22mo1vb0pXGRCWHNdZQTSvG4sk52tE41iR4mtskEZlc9mN1Qf3Q5rPwjPhLueg9/ZHmPxActVUDy7NNEFZQskiPKhPmClhf0CnVVt1JvslM/jGRuLgdAQPvn980AwueKI13U/lzCA4kKYHgIiRWiYJa+vmBUm4NjvrRnvD22CCLXGtIOorRWqGC7ssSYaSI2uwYBk7hlAOf0Nx1qmUVrdqZjap/NnBo5JI4LMImc3KWGU2uGN9AoGYn3UWF5ZbuK5IAaBQ7lo/dJ0Z9Fyo9x7PhSeUm3QBgG9BVcT+fG7LvZ+YUiPduF/drUc1efBWlS9DVa1ykL5rMpwcywgmRlyrl310v6aGmcK5vfNL9kGYHIaVN5Z4fg1wYazNiIwNWLRshZiAyuB5UuD5hc2BHpW7I+QSb6LOY1uXbVQuY+BnCgzxOGSTSdRYKL6GVGAt79LEVaHE53ZXKSQ5W2F19jeMtjphGAI3j8y5h5SDcEDci+YelxXMb+gErkH6ltsctZ7XJotUqOSjtchOasr5z4Uf9KPIoTxZEj8LONGsCCUNvbU20IPtKelTFyEMF3l419D0UgaLO19U/h4hMPCDqyoCuJkzfs4h1gDG15D+JulvUVmwxOzZyKG4HE/7vAcBx8kxnB04KJwjGBfDAAygsCF9kKoVTt1C6/CpPEbdfT1v3VmOyt06+iu3IWIImxcJtlUxyKB3cMH07Erm06sa2ez3ZsOEliQBIVdKeS6VRReGuFRM4gnKcts1jlvte2l/S9DLl2ljAwrh53ljaRwmVg3mYOf6xnQOSRceV1At20FKue4EWeP3SYa1pBUji+BRsN42QIpQqAGBBH+8YjTOep69aAHusBFyiiUZ5K4/NPdJvaEMcmwBBZnUrppl8tx8ariGhoscypFvSA/a7xeIRphipaYssinoigkEk+uosKmDYSS+9NvFdldRACzvlvBxYh5jNY5FXJGWy3zEgtfrlHTqTT0hcwDLx80IU4m1pXJHDvDhkjgYI2oUsL3ba7HcjuBv6UqZA59v1RTE5sdt2UzmLliEiNfCUxpGfP7IQLsAt7AsbnQbDeu56Fh2p4KjRZqtFSPsr4f4mIkkcNaEDLm6OxI+PlB+dC7VlyRho/q9kTCjM672VrmJljudDi8RlF/9ylwB8VVv71CruYh/tbfmf8AsLoOd/iaVmLVhrQpVrErfHuGvlaOIE3toc/X4WrZwZ/04PIn2SUw/MI6BWCbhgzGSJzC5QJdQpBVSWUFSNgSdrb0wHaUUGrKARYb7xiryhXESkkAEJmewA1OpAUmx/NS2LmMUfwGiT9EaKPM74uC85rwQzwzm2UXhl/4clgp/wCVun71C7Omouj56jxG/wAwrYmPZ3kVP4BjiwMEhPjwAK9/xLssw7hgPgbigYuDu35h+l23uPJEgkzCjuEXvStoy9LmxtvY299tBVgRxXCqNy7hw2HQSAKZpWWYZtYlClwgP4dbHX1r0sho6a1RB58FlN29lY+PYQPF+zEdiLAAWS3aw6egpcSFsmc+KNltuUKscI4ikUsBdGbw8QVkmsqEMR4QRU38PW517HWmXwyOhc4VVbevzVmwOyd7WgNX6bLU0eslrkQhSo5KYa5CcFm/NWKjxE2LKkSTR5UhyOLKuQsbMNmuGzWN9Fokne94xg/SQb+fH2QmZacTqVYoeDQrB4LyW8ZV/ZMVsNFsUjI/Cwv7yb1cvO7R5roaCaKF8zcJODWNoPElLSLdTqxspu1x1Kgg3Ftvy0OWNsz9q0+/XVWY4tbfVEeS4UxM8c0XsQKbyEWclx5YdNLKup1O601gInsDi7S+HDqUCd4NDktGrQS6VRRcsaG4roUeV6We5FaFR+IcOC8RMg0Z0DK3XTyOl+3sm1LyOJARYwBaG8ycJtHilXSOWIta2gkFwT/zC3yrjXU4HkVerBU/l6OKLCI8MSoHiWRgvVsl7d/SlJ3udIQ48aRomgNsLIMJM+KzTzMXlkte+wHRQOgHatCWmEMboAqwMtuY7lRJMCIsRCw0UyJf+8KJHKXMI6Kk0Qa4FavyciSrPE6aq4Bv1B1B2HbptSzmgEEKF5IypnnjELh8OVuWLAooZma997km5Fr1Vjc8gN7IgkLYy0DdBfs8MZM58YtPIFzRgFcircAr333G2lKdplxy/D8IvXe75q+GABIvVFMTgV8JMLMcoUgYacaXIN1Vj+GUHY7Mex0o8OIE3xDfiP46dOCE+Ix6HbgUP4hzbLhY3WWMPKlgrbBtfxj8J91wfShN7NbJJ8DqHLl4c1c4lzG6iyq5xHn3x8n9HMci6B1kuNSPLkKjMOu4I6U7B2aYSafYPCv86FLyYvvOHqi+O5onhgglI8kyki+pFiBoNOp61duHDnFvJcM1AFQOXuaZHkOXMSSRFhwT5mO800ltgNLAegGgoOJwQI183chyaFaGc3p8vcqwKC0t5C2MxC6iFDlgiP7zahT78zb0MCKBn9oPHdx+/IIhzPdzPoEcwuCczHETsplKZAsa5URL5rC5zOb9T20ArNxOM71uRooA31P8JqGAsOZxsojekkxS9vXbXKVL5g4hF9+VLI4QASpluCznyu5At5SANdsx71v4CFxwxcSd9PDjSSnMdk2LFac7/hWaKEIhJmeQkag2CL3yoBoPeSajnggABDa0g6rPebcDmOFZUUnEXY+YgZmbym40vlsL9OlOYGQnO3+0gJfEWA3kdf8AKv32f8f+94NGYkyoAspO5bo3uYa1mYqLupSBsdk3A/OzqmuYuY/FRsNBJ4chn+7yubZkBQtnVb65vZB6E0RjTG3vHC6Fjr97ob3B5yDTWkP4lh4o4csagCLLbLZPZUeJey2Jytrp8RSuFlcZczydb9Tp6okg+H4dK+z6LRFcFkvEWAF1lspUXHQ3uNOtOt2Qnc7VS5l4xI2JdIiQIkCsRa2dyL7nQqm2h1YVC6Not2/BQB2w24oxydg2jntGMqBLSgeyDpkW/V9yT233FF7ML3NLidOHuh4stsAbq81qpRKoomZWpeRyu0KHK9KPcmGhU/nLiKRPh3JGdWYAf2bDzH3ZlWhNt1hGEZrNWg36Ko8b5pkxKSJhwPKPMx2BOwPcnoKu1lavXGtLyGsFkr3kTjplQ4ERZRDCQ0nihyL3UaZB1PQ0LGwtH54PHaqVo8zXdy4ajqs2xccuCkMEls6WvY3BHRgexp8ZJm5xxQQ90RyngvcdxRZlEYBLki1tTfsB1NcjhLDmvRWlna9uVXjg/M80GczwvEygM4YG1vzj0uKXLGPoxusbKBxH6hSB8wceONlVvZjW+UnqT+K3TTQURrMgI3Ks34iDsEO5ew0hxsP3dyDn1PaPd9D0tp8RUxL29w7vBw9eCqxh7wZDxWy4iJXVlZQyMLFSLgjsRXl2ktII0IWqQCKKy37SsE0RS4Yxk/spSbkfmhY9RsRe50r0nZswlBs68R7/AMrJxcZYa4Kl1qJJSMRj5ZFVHkZlQEIDrlB1IHpeqhoBtds1Sm8t4SWabwoZMjOpv5ioZRrkJGovQcTKyKPO8WAiQtc92Vq2vh+FWKNURFQAeyuwPXXr7zXkZXl7y4m1uMaGtAAUi9UpXSLVFFBbjCaZVd7tlUquhbKXsCSL+UFrjSwpxvZ8zhdAeKWdioxsqFydw2RuIzJPZioLy22Zm2B7jzHT0HatbG4gDCNMegNAeASWHiJnIfw90anu86ph2bJHKAM7mzOuroDb2QAQS2bXbau4eNxg72XS+Q9T/ikd8emZuwNDqePkEM4nh1Rw2dvDjxSeHcmwANylr2yhtB2rQww/LzVqfXxQ5YR+GLzwdQ8OPqjXJ2KeLDx2EebJFGUUed389lz3y6JmfbQadb1nYiAPebPEnp98FSOUtaDX8qfxDApHOcS8SuhIljlyFmifKAQwXzZDYMCPW/SkTnkZka4jSiL3HnpfBGc0A2R1B5KDjMdBEqs8qy3v4cSWLtJIfM7C9gthYD970qkcUryQ1uXmTsA3YDqu38QG98OZKkcP50kiilEcTSRQukYdzlKFr5UIAOe1hqDexHvrQbE4tBcdSOGxrj0Q3W1+Stbrr6brjBIrI0kc4ldjmmHsssm98p1+HYCkJXuL6kbXLkQjBtafVWTlnEyGcJh5CQzBp1GUoigWDX6M1rWG9iela3Zzn5MpGg+9OiRxIaHaLRK0Uska47ZRRJ2pOQo7AoMz0m8phoWZcW49DLxLJOGOHhDIcp3aykkAdA2nf5UxGyMNBfxRsO/EZndwaPlqPNQ8bisKU8DDlpsQ7OVZ0KpDGdyFuQzAGwJuf0o2aJjCWhDlGKEuaQ0TyP8ACmcp8HWDETsgsqxxxe9tXcnvoV199ZWNlJY1p31PsPdEw8fxkjwRLjfLmHxZBmizMBYMCQbdrjcUlFi5YdGFMPgY/VwVXHDIo3aPBoIkBs8oN3Zuqq51VRsSNzXquy+zX4ponxRscG8PE8+i832p2rHhH91CNeJ5JuMNFDJGyyPKXUrKTmBUNcBi17ZRpbUG/vpl/ZL24lpaBk+iDF2vFLAQTT9tdVDwHDMMXd8UjmM/tA4uEAJswdV0C3tY2tvWd2o18b6wzgeY0seB5rTwLszPzx4HgVdOB4HCxhvuyRrrZio19xO9vpXmsQ+dxHfE+a2YmxgfAidLIyhccwAnw8sRF8ymw/eAup996Nh5TFI145ocrA9hBWBobgV7Q7rzy6riiO8jS5cfh/ViPmppPtBubDP8LTGFNTNW1V5JbqV6i4mcbEXRlG5Gnv3t8dqJE8MeHHgqyMzNIWez8xFwolVhkEi5Bcsbqq9BYGwy31trXpxFrYPJY2fTUc1YoOJ/0YyKjRSyMyRiTV1UfiYnWy3LWPcCs38J32K7sfpFE1t9laOHzPZQ3PHkOZ8E1wiBHwseXPENDGwIzgC9n1G5Gpv3r0Lmh4ojROCJs0LWt0HDn4+acdMLiIhCjqyoVNgwJ8pvr1Nzv766Boo2ON7O7BBArY8lAxHB5I/6tvIA+UX8y58uYi+hYgFQT7I70F0AcbH3W3ql34AuP5Z5+v35K3cv495UXwopWF2ytKQuVQbAMwvmYbeUHbesOXDVIbIH3qlRKQ2iNUJ514cVWAyPnlecEBRkjRQrE2TdjsMzXPa1MMc0NcBy47q+Fjc7EM8bQHCxSCRk0EJfxT3MuXJ9FH1qrpAY647eW61W4WsSZeFeuyMcnhLyyzJHJAcR4ciyIrFPKuSUMdlDEhh+8DpY3ZidlDWDci1jdoW+Zx4DRbBgcOka5URUUfhUAD5CnGOJ3WcQpVFVVy9UfsuhD8Q1IyFMsCrnMnFhBE9mXxSLRqTrmI0JG4A3+FLBuY9EYmhosow3LngP4pvi0UWljBKMSfMSGBNn6696bE7XaObQVWiSPWN2qncpHDSYuaTDiURAKAsurKbkkX66AVXFABoAV2yvkNvRLhfFy2CRwxV53kYPociGS2c3/KGA+VIyQZ8SQdm1fXT3RGyZYRzNqJK0a+Cs7vIGxLxSBnJJALKjZhYKwuL2tofSnGxAWWtA0/yQlnPvQlRODYSeWPIkqxrFmjBy5mJUlQdLLuNa0cT2+6ANY1utDVZ+H/8ATkUxMrzoSdFE4euJxkMjhsjRnIUIPmYDzC9xbttRMX24YpGtAsEXa7guwoi1zhuCpnEOKKWEcgCJNIviL5mMcCaqha1jmHlIA3NId3mtzNQNfmnC4spr9L0T3AeOvM7yRQB2LPe7ZLagKmbKcwCqPdek8bAwRgPdQvlfimsI9znEtF+iNYPjEnjCGeIRO6loyr51YAgMt8oswuPnWW/DsyZ43WBobFb+ZTzXuzZHij42vOM8ZeOaCGIRl5SwJe9gAL7DvXYMO17HSPuhWy5K9zXNa2rKzuflEJOsD4uNZXBZV8Nrb6C+bc9B6VuNx5dGZAwkDqFmuwQa/IXiz0Q7mLgEmDZFkZGzglSt+lr3B23o+GxTcQCWiqQcRh3QEA8V1ytw6aWdXgUMYWR2BbLpfa9jvY1zFyxsjyyH9Vhcw8Uj32zgtKxXF8ZCplmigEasMyozFghNi2YgDS99qwWQYeQ5GOdZ4mqWs90zBmcBXJSMVjJZpnihbIkekstgWznURoDpcDUk7XFDZGyNgfILJ2HufZEtz3FrDQG59gu4+HOtss82boWbMCfVbWP0rhmad2iumnqr9wODjaH/AOsvi5CkDyzwvmYR2KaEowDki4YXsfTWm4sN3DsznANPPfa/RJSSd6MoFkcvl6oRx6aeYyv9ynQSIUbzR/Bt7/41o4bEQx2C8G/FcaJWh3wH4hXBSeEYppoc7nIQSPCjYXUDTzXU2v8ApTMuIeDTforf+4Snb4egU/h3L0Zj8gPVgM18pPVSB5fhSL55M+bigtFHNx+ngm14j4ZaGZrMNUJ3Ze9gNwdD8K0oJw9mYrTw+LZ/9hoj1TvLcokllhJl8LRxlLooY+0jEW30YD+Ks/tF4aQ9hGvn5paXu5JjlNjfz4obx3Cx4bHErGEUwrltfU3bMdfW1BY98sGps2f8IuBa1kzj0Hupkc6sLg6UsWkGlsA2LS5SLq+Lewkwvk+8RkXsGDAyDuAo8y9rHpq7lzMHMbfwsDHZWTHruFpXL+JeBhBK2eI2GHkNyw/snbqbWyt1G+o1bw8geNd1lyx5dtlaabQVzLtQ5Nl1u6oH2p8wPgsEXj0Z3EYYHVQb3YaWzWGl6UazO+imCaasE4XxEqXd8xewJLZiza6Ek+8an0ptzAfBBDq1S4XxYxO8mabM9jcSaXNzd7+1rYWPS9+lddG1wohcDiDdq98B4vDNHLiIgqTJEfHiF8p3ysp621v11pCSJzSGnUXoU02QEE7FEuD8K8Xh0MYYZlV0ub5TqVKMAb5dAbdwKUmxH4fFudVg1f3zTEUPfQAXRCEJwPw2ljRfG8NM86uVFxYhdQL336W0pxkxnAI0s0Es9ghsHWhZRDkzFhGOFa2cAurjUOPxXP5gTv1vQe3MC+F/e3YOnmjdk41s0QbVff1Vrjw4F7AC5ubdSdz76wS8ndawobLMOZOLGSWSZLWUlIxb2iptt1LPf5CvZYDCCHB246uFn2C85jZzJiARrW38q5NyuPuiQBiCoU3JOrjU7EEAtc6V5s48mYycNdFsjDgRZE3xrh7xYWNs7SSYdgxc3uy7PfX8p+gqYeVr5iKoP0r6eqkrS2Npuy3j9UIx02fiGDa+7H/tNNMblwso6e6FI786M9VcZcDFnEzImdRYSEC4H8XSsoSvy5ATXJOkMvORrzVY5l5DGIZpY5WEza2c3Vuy919LaVoYXtPugGOaMvTcJLEYISEuadUN+yeGz4rMLMpjUg9CC9x86P2w74Y66+yF2boX3091Z+H8KmMeIixDB1ctkN7mzDa3QA2sKQlnjD2PjFVV+X3qnGMflc15u9vNAeWOMeApGIDWk82cAtlkAyOrW1tdQQffTmLw/ekGLhw6bivmgYeYsHxbH67Ili1kn8STBziVW0sspVozaxA0Knv5gD60BhZFTZm1XS7+h+RV3Fz7dG6x47eyq68xS4OYoMMFtGkYjclbKpJzAgHNcnf0rQOEZPHmz3qTY618qSoxDon0G1pVH71V94DjDicMkroELgkrckW76996xsRGIZSxpuuK0oZS9gcRVqk4riWGTxJoCFcglDLADmtoMjnod7VtRMnADHixxo7eKzZXRG3tNHhY+ie4b99nj+8CR11/Z5fKLDqVGjXPfpXJZYYn5APFWZE+RubXopnDeNLjsqSFYsUusUgFkk9LdL9VvqNRtV5ITHZGo4hCDr8eBVj4OHiltIpUzINNwJI7gi/W6sCPRT2pDFNtgI4e6Zhd8ZB4+yi/aEqmCG4F/HXKbajyte3wrmCJzO8EctuRnigOB4Z4ksMZYhXcKbb21JF+mgOtMh+5TuLtkWhq9FrfCcFHCuSJFRd7AaEncnv7zVWvLjqsZ7RWqG8CmSSGRUXNB4hTDWOrL3X91WvY/lW9Ntb+ZpvxS5d8GqvUY0F9T1NaCVXE+1CkVm7rLPtr4a+IwkYRjmWQsEsTnGU30HVd6VheGv1R3ttuiqHKHDAY8IUgGdgS0i5Acl7AMW3JH5R0qkzre4X5K7G0AaVl5m4I6llVUMbRv5SfabuUtrr1vQG03XqiXm2VI4JyoZfDEuIjg8VWfxGzMSVtdbaXIDCxv3rRDhI40dkNr2xMAy6nj9hW7kRx93eNWDiKeVAwFrgG4bfre9YfabMs18wtDBvzsOlaqBj8W2Gx0mf2J4mQHsGHtfA1o4ZwkwbMu7CbHibvzWfO3JinX/WBXlohH2dqxxMQYWyxvp/L4Uz20+8CPEe6FgBU58/Zagqa140u0W5ayXlPDHEYjDjs7SvYaDKSfh5iK9v2pOIezwBx0WFhmZ5781e+a+Y1wQS6GSSS+RAcosLXJaxsNR0ryuCwhxJNGgNzutabEd3WlkqdwvEpjMMrgHJKpDL1H4WW46ihTMdh5S07g/8ARV2PErL5rNQ7NjcJCws8UwRvevX4gX+NehIaMPJINnNv5rOLyXsB3BV+504C+MwzQxvkbMDrsbfhP6/CsLA4puHlzuFik9iYzKzKCuuUOCPhMMsMkniMCTpewv8AhF9bVMbiWzyl7RQ+9VMPGYmZSUPwKKOLzLFoPABnt7PiX0J7NajyE/gWl/8Adp4IbSPxBy8tU7ytzQMXNiI7KBGbxsD7aXK3N+txfTvVcXgjBGx3PfoVaHE945w+SE8K5fR+IY2OYFgAHhNyCFdmLFbev6UzNi3twsT2acD5DS0BkQMzw7y80b4HymMLO8qzSOGXLkYLte4uw1a3TSlMRjjPGGFoFHf/AAmI4cjy4EoL9pskebCqbGRWdyOoiy639CbfKm+yA6pDwNDztCxbhmbz1+StfAsJ4eGhQ/hiUH5XrMxMmeZzhzTMQyxgdFl+JlLYXDRx6kxZFHdzJZa9VBTHzOdtYPolBIe5AHL1vRavw3h4hijiXZFC/Lr868lLMZHl54m04wZWhoVXh4DgcUJ44N43tJuRm1sATuNDtWm7F4qHK6XiLCAI4X2GqRg/vEc8ME8gZAWeJyLu1lyGMnbQMDfc/CiPxDJYXOYNdL6cQVyOEtlAJ8EuejcYcf2jN8kt/wCVVwf9fgB6puNtyt6WVF5UkvjYh0CSH4+UfzPzphwqMnwVsc4ksHj7K0cXx3jiSIOY8NGD96nG/rBH3J2Yja9hqdLRNy0eJ2HusqV13W3NGeTcRHI17BZEULHF0ij/ACg7FiAM1trAdKdjGXRKvs6lXIU2EFNYnahS7K7N1Q+ecI0gQxsFlUSFdL3UAMUt6sE16WpFp1IOyZOmyr8fD44yEI/ZwLmkJ1PiyDLHhwfxN5jfr5hUDSRd6n24qF4ukQ4TFngLrli3RpH87sU0Frn2QbixNUeT/V8lZtX8KyHm7h4ikViWKSqXjZlsLX8ygXI0PQHS9a2GcHMojUJSRtOWg8sY9cNgcOMTlhIWwLEWYG7K2nXLvftWD2jCZMR+UL01pamDlDIvzDWqf4hxjBSoVkZZF3sFZte4sN6WihxMbszLB+SZe6KRtOFjwJVb4s6RyRy4RzGGjJzqddyDfN7vpXouz4zjY5G4z4qcN/DosnFZIC3uBQo/VQTzBOdVxeIb+FSR8wtFPZ/Zbf6QgNnxTtQD9+SHYZgpCxibxLHKFzIx1uddL0xO/CmItNGtr1AtcjinMgDWn6Wi+FlikxEUeITEiR/LGZSGAG+hv6dKwXh7InOjLaGppaYawSBr2uBPNEsdg0hLR4Zp2kB8yRyFUVjr5jfKCewBNAjkdIA6UNrmRZKOcOCSIgSehoBBC8bSFMerI8molds6G2ntWBHvpwBzW5sPqBwGhSzmBjsk4onjuFJxWPx+Fm8DCzNKqKCVazZb7LdtTca70FsWFnZ3kravlp9F0xTh+SG3V6IbxHnfiSnI7iNvRFDWPXrR4+zcIfia2/NLTTzsOV+h8E1y9wQz4eSf+lO5lKMkBW5GXNnYtvqbfGu4nE91II/hAq7PjVBSGIOYXmzrwR2PgkIMEbLlL5rxSqniKFGhNiR5qWOJkIc4HatRdG/HknGwspoI8jupuI5bjFnRHVx7JjcKwPe+UaDrrQm4xx+EkV1FhWdhmbgfJTIOEY5gL8QlAI6BCfnagOmwoOkI9VYYWT+8p/C8oQokinMzSi0kjG7n1vVX4+QuBGgGw4IrcJG1pHPipTcOxWwx0oFrexH/APWhCSD/APIfM/yuHDO2zn5BVKXhUmGxUSYfLJ4EQcCQbkkgHTrW1h/9ZE/NpZ4Jf8M4PDI9aF6o+nHuIZTeGG5BsbsLHvbXagnsOK7zFMd1iCOCA8CfE8PLmOIS51AcMSvmBJD6A9zp607jcA3FBoJqkAQSxfpFp881TYp4w8McfhS3zhmJBGjC1rWKkikB2ezD5sribFVQQ2yvc8WKooHzDzg+InDKoESZhGpOpBtdye5sPdTmHwLY46O5rX2Qjj3CXO0ack1wTm14MVHMVXKt1df3GIzEHuLX+FEfhGmMtvVckxzpHtcRQHutUweFWbh8axhmyWdV6u6sTY97m599qz8xbKb4ooaCwdFYOXuHK8gci4ja4I28TYhbb2AszH3CwFN4fQJaY5irqKeCVTOK2oM2yvHuqBxxicXmJ8sUQVdPxObvr7lTT1rPeabXP2TjB8VoZj8Wka509u7FEC3zTsMvjm1ySiXPoNeldhJd8Nf9KsrQNbQ7mGYBMPh8KVYRKshbw2lGUGwkAS+bzA3Gt70SLcud9a3VX7UFIn4cuJwzrIgEElmVUYMgbfxoX3VT+UgWN6q+R0bwRv8AehXY2BwooVxQyKTJlQwRyLnK3zxp4YQMV2Mem42t8a4IO8YXtOtVXnaaw+IEMwDtufiKXcy3FItXpLtVPiqEGVT7IUso/iuW/wCr9a9N2UQYXnjx+S8j2w0sm6HX57+qtOANo19wrzT/ANS9YzRoCrglL8QF9lWw951p/Jlwt9Vl95m7Qrk36rvmvGGHE4aRfaRXKfxGwH1tVcJGHxPadjXyQe1pCyWMjqrDhYBFGF6Aak9TuzE9ydb0k9xe6/vwWvHG2JgaOH2UzxPBpiYWTRgRdD+90INXhkdFICh4iFuIiLd729lXOTsQ0jMX3UInwUMKdxjGtaMvU/NZnYzi7OT0H1UHngf0kfwL/Oj4D9rzSfbX7/kEP4Dw7x5cmdkFr3X9N/Wi4mXu25qtL9n4f8RJkzEaXorxguBBbXkLbD2FHzNiTWS/Ek7CvNb8fZrRu4nyCZ8dsmGZcitI02b9mpuqMApsffVq+J4NkDLxPEJSIGR7RdXm4ciikvE5YTEWlLqZFVwVUCzaaWGliRS4gjkDgG0aJ+SanjMLA7MTqBw46J7jXEsT45iw7RqEUZy6k3Y3NhY6WA+tUw8MPdZ5Qddq6KmSaV5EZAqt+ZTPAuZmMUzYnLmiZgcg3tpYDqSdKtiMEA9oi48/dBixByu7zcGtPZR1+8PK2IvHG7qq+GQXUKpJALXBvrqQKcw87cMMjRY5ppmFmBMmYBxA0qx81Ji48tgGjcSZirICDZgM2hNrqRsa1O/Zkz3oo2ck5C05tq9fkliuPCNHZ4mBXJZcy+YuSoFxtqNakeIZICW8FJMQY7zNPDjveiFIk4jxA8CI+MXYftDmQsoBA8ljqL9N6zJpI5JQ+yNtK0S78LPT9BrZ329Fni7CtYrzo2XtRdW1/Z7w5JsFDIxkBYFXCOyq+U2BYDrawPfrWRO8tlI+9VoRMzMBWmYDoBsNh2okBQ5QiorSCTUXiEwRGdjZVBJ9w1oMoPBXZos14jJa5IAdyWsxsMx1yk9lFr0hl7x9Db2Tl5G3xVv5T4LFGqz5vElljFnIy2Q2OVE/CNRfqdLmtKOJsYpqTe8uNlBeY+RvExEUkCKFdgJ2HlZFHmDxkWsT7Jt6HpUdGHEEqB9ClJxfK06KfDxBYflkGf66N9TQX4Zh6eCu2UhVTCRMju9gZoxaRANJYjrbKT77X6gjrQW3A/L/AElFP5jb4hDcThBhigWzYWY3wsg2F9fAPqPwnqNOmtMXhz+4PNanZmNFCF+/D+FXOaFtZu6sp+hH86a7IkrO3mL+SH25FYY/xHurBhzaMe6sY7reCqvBmzYtm3uzfSy/41q4gZcI0c1h4M58e93ipPNaA4rB36sf+5aBgzUUn3wKv2k0HEQg8/cI3xrEFI2I1J0A7k6AfM0pA3M4WtPEyd3G5yicqKVgyE38OR0/usRRMXTn3zAPzS/ZliAA8CR6odwGHw8ViV/fB+BuaPiHZ4mHogYBnd4iZvUe6D8/m09x+Rf1NMYH9o+Kzu1//kjwXfJv+0H+D+Yq3aH7anYn7x8CrjPxiJGys4DWNidrjdc22bbSstuHe4WAt5+Lha7IXa/fr0QfCPePA338GRj6lnW/6Uw4fFL/AMh6BZmA1c0n+0+pRTmBScNIRqVAYe9SG/lQMOfzRfh81pY1ubDurx+S7wOKEs08qkFWk8pHYKBf42NVewsjYw7gIeAdbXPGxP0FKqcsr4jRr0LvIfXLt9Wv8K0cV8IJ6AfNZHZo7yRvm75bfVXWadUF2ZVGwJNte1ZYYXaAL0T3tYLcQEF4npjYf3kYkdyNAfkTTUZvDu8QkpRWMZ1aV5zPJ+D85it7xJ/gaPgj+U/74IHaJ+NredfVG8KwIH+dKzXDitcamllM6WZh2Zh8ia9EDYBXh3DK4jqVxXVVbz9mn/p2G/hPzzGsXFfvuWpB+0FfMBR4ECZFxWkEkg3MzjIisQFeQBibAWF2sSdBcgChyXSs3dUyeATymSJA34fGcnw1F9cg/ESd7WBsNdKzH6Cj8uKeYLOi54Y0fDWhkmmZ1VXjMsh2BAZVAA8outgB9aPhsQZJSDy0CpiIRHGD11KhYn7b4hKAmFdob+eQsFa3dY7G/fUin7Wf3jbWlni0Zh8VWBUrceoNdtEpYLzLza8WMDxKGy3LC9rg/guNu9/QUJ8YkbRXTL3bgUUfF4adFxEBXMXAZD7SMfasvQEXJtpcA9aQexwaWv4DTktPAyt75rmDdA+cV/ZEjpY1MA/LIFp9rMzYc9KKLtKFiuei/oKVAt9J9zgxhceAVT5W/rEvvkJPxINbXaLcsLB4rz3Y/wC8SeI90S5zkCHCv1WXf00JFZ+CbmD29E72s7IYn8nfwinG9TD/AMeL/vBpeH+r/ifomu0P2x/yb9UuGECXFAbDEP8AWxqSfojJ/tCr2edHj/cfZC+H/wC14g/vKPpR5P2Weaphx/qZj1H0Qrm9A+MRTrdBcfBjTGE0gJ6rN7TF4sDom+Tj+2v/AGY/UUTH/oQ+xP3j4H6q3wrNCkgj8FwztIPEU6X3W23Tf1rLd3cjgXWDVaLWfhJG5i0tIJJ1CgYnGGZ8PIct2wyt5RYeZibW9LUVkeRr2jg4+gQMI/NICf7R9UaIDLY7EWPxpa6NrYIDgQVA5fwBgjEZINidfS+n0o2Ik7x2ZL4ODuYxGTar/KaFcRlP4VlHycCncWbjvnX0WP2YMuIyngHfVG8TwY42TELe3hoip1szXYn6AVfACmdSmMZF+Ilc08AAPPUqDiop1xUPj2vkcLZbaDLfr7qrLC2KIhvGlI3yuxLO8rY1Qpe8zEmfCgbMWzDvlIIoGFNRSeSvjxeIhHj6UpT4Vi6uq3N0s1wMuUm9+pBBqge0NLSefnaLNC8zNkZ015UdfmFTOOQZMRKv75I9x1/nWnA7NE09F5/GM7ud7ev11UGipZbj9lcgPD4ddmcH+8dKxsWPzz5LTw5uILRMBRoN0GZFxWkEkouPiDKVZQyncEAj5GhSmgiMFlA8XWTItGPZZl9q8rWw6fgJdj/EMoA+TE0fANFuPFIdsPcI2gbErPXwvluK0l58S/FSu/CeLuOHQpc7EfIkVCtxmrQqRhz4ru56murKxshDtEopTh5VkXpv6r1FDkZnblTXZuNdDIHjz8Fc8XGkq5W1U1kMLmGwveyMZK3K7UFQ+YMSFw8n8JHz0omHYTIEHHSZcO89EK4KjRzJmUi6MBfuuW/6itTtCVksTchulj9lgsnojh/Cm80ecQju5X5qRWfhTWY9PdO9qjM1gPMj5hSFlMuHjYC7rkcDuyEHLf1tb41QgMlI4aj5o5vEYVpG9A+Y4ei64M7ESSOMrSyNJl6gE6A/CuTgAho/pAC7gGubGXOFZiSoPCm/azN3lP0FqLMPgaOiHhP3JHc3fRQuLJ4nEIwNdFH/AEsaNF8OFJWdjvixwHQKJyi1pB6xj9RRsd+gIXYp/Od5qxf6UD5wcTBh8rMmWRSzEbZtGFge2tZ5hLaphdetg17LRlx7szmhwbVjXU+Ki5oxIiRSiVY4ETOBbUMelEp+Uue2iXE0h4It7ymm6aB6ojjcWUEZDWHiKGHcHS1+mtqDGwOJFcFo4iQsyOBoZgD1tTvGoVJm1WOEyWxjW/tfqwp+YfkD/wAVh4Q1jXV/u+qsfC+MLA+KupZyYSiAgFswK7noDv2omEIbHmKNM/LO4AWTl05qHxTjq4nEQAwyRvGHvnynQgaAg66irYl7XxW0qsUhOKa1zSCAd1D43JfEYb0En/jSkA/Lf5I+K1xMP/l7IvhpbKKWcNVoNOip3OA/pF+6L9LitPB/t11K832sP9RfMBBBTazFrn2LYi+Hmj6pKD8GX/EGszHNqQHon8IfgI6rWcBXYN1yZFxWiNkimcVtQpdkSPdAMWKypAtGM6LPftShvh42/LKPqpFEwRqQjole1G3h75FUEJpWovIcUN+9TqPDSRggvZRsL79K6tlmIpotO8Niy5h7q4kMU7NRTuPhutdQoX5Si3C5yYkvuBb5aXrMmZTyvo+BnMmHY48lH47d4wv5nUfWr4fR18gUPtE5oa5kD1Xsj/0hP/m/8DVz+z8vdJ4Y1i/n7JziTX8In8MqH5m386FD/UOhTuPrI0ng4eui6w4MMjwnTUunqpNyPgf1qP8AjaH+RVcG/ITCedjrf8J/EYsIpZjoPqegqjY8xoJyWYRtL3cEL4ATZid85J951o+Iqx4JDs4kxkn+4+qnT4GORszLdtBe5B+lCbI9ooFNSYaGR2Z7bKCcEAE7WFgAwA9M2lOYg3EFk9nisU8DbX6qxOoO6qT6gUgLGxW24NdqQPkg3DwBiJ8oAGlgNvWmpb7ptrMwuUYmUN0GilcbBaLKN9x71F6HBQff3qjdpG4aG9/REUnuAe4BoBbRpPh+YAqvYUlcQHOxkdb9NSbfpTzhcVdAsKF+XFZjxc4fNHmjBcOVGcCwPW1JgmsvBbZazPnrVQcS/wDSovRG/WitH5J8UpI4fjGf8SljLtiIfRXP6CozSN3iF2X4sTH0DvZEfFtYdTsP1oOW9U5nANKv81rfw36aj9CKcwZ3Cxu12m2O8QgSKTsCeumunU05tusdad9jMMscmIDxSKjpGwZlIFwW2JGtwenakMbRDaPNOYUEXa2fAiqwrsxRYVoBJLiZbiqPFhWaaKFYjDXpF8RKcZJSqXPnBzLhsgGviJ+pqYePK+0LHOzwFqpTcsvfVfkN+nwp615k4Z1pjD8nySSWABOW9hpt6n31wvDRqm2YR8rA0HUJ3FcoSxvZ7aqDlFz6AX71xj8wseqtP2e5ga0G914OTZn2QgE2u3l6X+PeuGRoGpUi7Meas0vcLwIxKQwYak6gm3Te3xoUked1jkvQ4PEDDxCN2tKNxHhRbLkVtwQCLX3IGbp3vVoostklTE4vvWhoHG09HyxNlMouMuY3IvcEC+nwFdytIylBbK9j87d1MPKErlQWNgQ2iWNwb73NBDmt1aNUy+SSQU86aHQVt5qycS5RScAOuotZhuD399JRd5Gfh2R5HRyDXcIcn2eKG8zFrHQsb291MGd+wACDladXEnxQriHKLxzOkbEIQrDS+p0NvkKdwsQnbcm4SeJxcmGdUR0KZg5XnaSNC7WZrEgAaWJ7f/lXxGFjiZmAtUw3aM8r8rnUEP4Ty3MP2oAbNfcW667bbe7Wruw/eMAQ48YYJCeKJYbl/FOudY1IOo1t11FvhvSLo4wasrVbjZiLoJuLlCeN3kEeYP8AhFwf861dxY5obeyDFI+ORz636p+TlSeQr5coW+m+4tbQfWqgNYDravLO6XKKqr9U5HyjiIwqiPPYWFm1sB7t6q5rHm7pEjxMkbQ0gEDrSa/1EkaLVSGLE2673t6++riQNdpqEs5pe0k6GyfVOjgUq5Q6EtY3tfU/yv29Ko6IXbSKTceNOWng304rqDkqV28XQMG0VtLqRa1x23qOkaG5K05oQe4v7078unJNYnlaaORXaMnykeWzAXI6m3yrrWtLMoPXVWOKd3oe5vCtNf4Tf+rkrSI3hPlUWI0B16/41YMDWFpO6q7FF0rXgHT3RLD8tyq0btESFcX29k6E27WP0qsVNJF7hTFzd6wCtjasWM4Cf2wAABTFWsLWzFbD6VRkfxa/7fRKuk+ADxVhwOBIRB2UD5AUMRa2jGUUi+EhtTcTKS0j7U6m0ulUUXBQVQgLtlMYjBq4sb2vUDQCoTYpRTwaLsf8/CrUFTIE7DwqNTcDXuTVS0HQq7Tl2Uj7svaq921WzlcNg17bkE/AW/SrZG1S5mNrmbh8bA3XeuCMLveFeTcNjbdR/nSrZQuBxXq4BMrLl0Y6/SoGhcLiU591XtVO6ar945L7svap3TVzvHJfdl7VO6au945MycOQtmt5rWv6XojPh2Q3/FuvBwqO6mxuLka12T4hRVWDKbC4h4TGq5QDbX61ZriFHNBNp3DcPRFCqNBt8aC6NpOqKHkbJ37qvaud01TvHJHDL2qd01TvHJfdV7VO6aFO8cl92XtU7pqneOS+6r2qd01d7xyX3Ze1TumrmdyX3Ze1Tumqd45L7qvau901TvHJHDLU7to2Uzkpfdl19b3+OtWyhVspwRCuZQpmK7Aq1Li9rq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02" name="AutoShape 6" descr="data:image/jpeg;base64,/9j/4AAQSkZJRgABAQAAAQABAAD/2wCEAAkGBxQSEhUUExQVFhQXGBwbFhcYGBkcGhwYIR0cGh4WIBkeHCggHR4lHB0dITEiJikrLi4vGR8zODMvNygtLisBCgoKDg0OGxAQGywkICQsLCw0LCwsLCwsLDQsLywsLCwsNCwsLCwsLCwsLCwsLCwsLCwsLCwsLCwsLCwsLCwsLP/AABEIAJwA8AMBEQACEQEDEQH/xAAbAAABBQEBAAAAAAAAAAAAAAAFAAMEBgcCAf/EAEUQAAIBAgQEAwUFBAYJBQAAAAECAwARBBIhMQUGQVETImEycYGRoQcUQlKxI2JywSQzY5LR8BUWNFNzgqKywjVDg9Lh/8QAGwEAAgMBAQEAAAAAAAAAAAAAAwQAAgUBBgf/xAA7EQABBAAEAwYEBQMEAQUAAAABAAIDEQQSITFBUWEFE3GBocEikbHwFCMyM9FCUuEkYnLxggYVNENT/9oADAMBAAIRAxEAPwDcaiiVRRKoolUUSqKJVFEqiiVRReXrlqJXrlqJZqmYKUvM1czhdpLPXM4UpeZ6neBSk198TLnzLlsTcHSw1JqZxdKUlh8WrjMpuO9TOFKToep3gUpe567nClJZqmcKUvQ1dzBcSvXbCi9rqiVRRKoolUUSqKJVFEqiiVRRKoolUUSqKJVFEqiiVRReXrlqLwmqly7S5L0MvXaTbS0Iyqwam2noZlVwxNtiKEZVcRps4iqGZdyJjEY9UUs7KqjUsxAA+Jrnekmgu5AFTsVz/CMSqw4iKaE2WZL6p0DodnGtmHTQ0y2N5Goo/eiESOCFY3jrQYVsPcXilmiuNwhF093lcG/7tWBLn3zr/K5VAqXwTnAKhI1W4CAfiZrkm25CgfEsKq4G10dFdeHcYSZcyMDbRgCDlbfKSNL0s57m7ooaDspYxFTvVO7XYxFXEy5kTgnq4lKqY06s1FEqoWJwSUQSKpauw1FD1Sl0DVw5cXtWUSqKJVFEqiiVRRKoolUUSqKJVFF5eookTXCVFwWoRcrAJtnoLnq4amHkoDnogaoeOxyRKXkdUUbsxAHzNCzEmgrUAqvhvtG4fLIIkxAzE2BKsFJ7ByLVZ0EoF0oHtKsTSUmXo4auDJVC9WyqpcTKYyUNIQcLAxCKdVlxGxYjqsdrDuWPanI7jZfE+g/ygkZ3dAhGOhWWKSPEoqooAlEf/tg3yYmNgLlTqGHp6GiNJBtpv36FccARRCy/jfiwyTwyP4hFlzqbhhsrf3dDWgynAOASrgWkhEOUmzyDNdkWy+GhVXkZ72Av+EWNyPZBqTGm+6kYsrSuWuLFMQsbOhRxYpGt0RwAI41cbm2a/uG1Zc7fgsbj7JTgOqvAkpHOjZV2JKuHqpanFlogeuFqdSWiB6oWp9JaM16GWp9JKM16GWp5XozXoZCcBowKququuJV1RKoolUUSqKJVFEqii8NRRUbm/maTD5VljaPPcBg4yEixuJOlvysASL22rhUVbw/PLGUsDosRd7Ek+VgACLXsRc+ub0qh1XaWgcv48y4aJnJLmNS5It5ioPu+VLSOoojBaH86czLw/CvOylyCFRAbZnOwv0HrQWAyOpEd8IWN8Y504jjVN5Bh4j+GK4JHYv7R+lG/LYeZVxC5wsmlW+JSPJGiS4h5EQkorsWAJ3Ouvzq7XG9Grjo2AXafwGEV0KFRYjU9u1CkeWmwjxsDhVLTPs35qkxAkw8/mkhAIk/OlyNfUWGvW9I42JrKkbseC5CTZYeCsHMuJZcOwQkM5WMEbjOQpI9QCTSuHp0gvx+SLLYaaVM5l5jhSEwxLZIR4arqqggaLmt7VrbXOoNaccbpHgu8Us5zWNICEcJ5lmxEcQUr48WYMRfMY2NslvZFwL3OxtYb0d8TIyb2OyEHueBW6lcGhgiTEMZEaHw1RPEvaJwzXjOmbLZhbvahyPc4gVr04q7WBoJ4IYMGkM6scrRyoyMcxiW9s2YnWyC3sfiozHl7SOSo9oaQ4I1ytiYp5B4cxllsSoQFEiGx212+fpSmI/Lbbhp9UaP4zQ/6WlLJWMHJ2l2JKsHKuVOLLVw5VLVQ+OfapFG2TDRmaxs0v4F0vmCgXksNeg03rVhwLyLea6cUm+cbNVfg+0niMZ8RhHJEts6lRex2a6m6qdNdbX1NOfhI+CB3rlqvJ/NMWPg8WO6kG0iHUo++UnqOx60k9pjNFHaQ4KxxyVdr1VzU+j0w16EWribHRoGLyIoRcz3YeVfzHsKYbqqFUjF844qYF8MiRRXIjaVS7SfvFAV8NfeSbbgbVnz9qRxvyAXW5v6aaplmFc5tk0mOWftRWRf6TFIAB/XRRu8bNcggAA27ggkEdqcE7bpxAPj90gmM7jXyWg4DGpNGskTh42F1ZTcEUdDUioolUUSqKLwmqkqLPefMaZcRDhpI3WDV/ENgryi2RR1IF99BdlpfEOIZpxRYQC7VVbmb7u0EuQnxYBmzWsQ4AJAY6MRYBhrbS9Kx52PBHFMOyvaQVoHLeEaHDoJGvIVUsB7Kmw8ijsPqbmuSv10VI28VU/tndTw4hr5jLHkt+a5+lr1MK65PJWlbosomxfhxKul8tGazM4lGc/K2uik8r8BjxWGnlkLh0JAYAsqjLfMVGptRJZCxwaEs1ocCSh0cM0DKHWyuPIwN1ZfzA+43rrw14PRXjc4FWDkHjLYXFGLww4xToue9its22mo1vb0pXGRCWHNdZQTSvG4sk52tE41iR4mtskEZlc9mN1Qf3Q5rPwjPhLueg9/ZHmPxActVUDy7NNEFZQskiPKhPmClhf0CnVVt1JvslM/jGRuLgdAQPvn980AwueKI13U/lzCA4kKYHgIiRWiYJa+vmBUm4NjvrRnvD22CCLXGtIOorRWqGC7ssSYaSI2uwYBk7hlAOf0Nx1qmUVrdqZjap/NnBo5JI4LMImc3KWGU2uGN9AoGYn3UWF5ZbuK5IAaBQ7lo/dJ0Z9Fyo9x7PhSeUm3QBgG9BVcT+fG7LvZ+YUiPduF/drUc1efBWlS9DVa1ykL5rMpwcywgmRlyrl310v6aGmcK5vfNL9kGYHIaVN5Z4fg1wYazNiIwNWLRshZiAyuB5UuD5hc2BHpW7I+QSb6LOY1uXbVQuY+BnCgzxOGSTSdRYKL6GVGAt79LEVaHE53ZXKSQ5W2F19jeMtjphGAI3j8y5h5SDcEDci+YelxXMb+gErkH6ltsctZ7XJotUqOSjtchOasr5z4Uf9KPIoTxZEj8LONGsCCUNvbU20IPtKelTFyEMF3l419D0UgaLO19U/h4hMPCDqyoCuJkzfs4h1gDG15D+JulvUVmwxOzZyKG4HE/7vAcBx8kxnB04KJwjGBfDAAygsCF9kKoVTt1C6/CpPEbdfT1v3VmOyt06+iu3IWIImxcJtlUxyKB3cMH07Erm06sa2ez3ZsOEliQBIVdKeS6VRReGuFRM4gnKcts1jlvte2l/S9DLl2ljAwrh53ljaRwmVg3mYOf6xnQOSRceV1At20FKue4EWeP3SYa1pBUji+BRsN42QIpQqAGBBH+8YjTOep69aAHusBFyiiUZ5K4/NPdJvaEMcmwBBZnUrppl8tx8ariGhoscypFvSA/a7xeIRphipaYssinoigkEk+uosKmDYSS+9NvFdldRACzvlvBxYh5jNY5FXJGWy3zEgtfrlHTqTT0hcwDLx80IU4m1pXJHDvDhkjgYI2oUsL3ba7HcjuBv6UqZA59v1RTE5sdt2UzmLliEiNfCUxpGfP7IQLsAt7AsbnQbDeu56Fh2p4KjRZqtFSPsr4f4mIkkcNaEDLm6OxI+PlB+dC7VlyRho/q9kTCjM672VrmJljudDi8RlF/9ylwB8VVv71CruYh/tbfmf8AsLoOd/iaVmLVhrQpVrErfHuGvlaOIE3toc/X4WrZwZ/04PIn2SUw/MI6BWCbhgzGSJzC5QJdQpBVSWUFSNgSdrb0wHaUUGrKARYb7xiryhXESkkAEJmewA1OpAUmx/NS2LmMUfwGiT9EaKPM74uC85rwQzwzm2UXhl/4clgp/wCVun71C7Omouj56jxG/wAwrYmPZ3kVP4BjiwMEhPjwAK9/xLssw7hgPgbigYuDu35h+l23uPJEgkzCjuEXvStoy9LmxtvY299tBVgRxXCqNy7hw2HQSAKZpWWYZtYlClwgP4dbHX1r0sho6a1RB58FlN29lY+PYQPF+zEdiLAAWS3aw6egpcSFsmc+KNltuUKscI4ikUsBdGbw8QVkmsqEMR4QRU38PW517HWmXwyOhc4VVbevzVmwOyd7WgNX6bLU0eslrkQhSo5KYa5CcFm/NWKjxE2LKkSTR5UhyOLKuQsbMNmuGzWN9Fokne94xg/SQb+fH2QmZacTqVYoeDQrB4LyW8ZV/ZMVsNFsUjI/Cwv7yb1cvO7R5roaCaKF8zcJODWNoPElLSLdTqxspu1x1Kgg3Ftvy0OWNsz9q0+/XVWY4tbfVEeS4UxM8c0XsQKbyEWclx5YdNLKup1O601gInsDi7S+HDqUCd4NDktGrQS6VRRcsaG4roUeV6We5FaFR+IcOC8RMg0Z0DK3XTyOl+3sm1LyOJARYwBaG8ycJtHilXSOWIta2gkFwT/zC3yrjXU4HkVerBU/l6OKLCI8MSoHiWRgvVsl7d/SlJ3udIQ48aRomgNsLIMJM+KzTzMXlkte+wHRQOgHatCWmEMboAqwMtuY7lRJMCIsRCw0UyJf+8KJHKXMI6Kk0Qa4FavyciSrPE6aq4Bv1B1B2HbptSzmgEEKF5IypnnjELh8OVuWLAooZma997km5Fr1Vjc8gN7IgkLYy0DdBfs8MZM58YtPIFzRgFcircAr333G2lKdplxy/D8IvXe75q+GABIvVFMTgV8JMLMcoUgYacaXIN1Vj+GUHY7Mex0o8OIE3xDfiP46dOCE+Ix6HbgUP4hzbLhY3WWMPKlgrbBtfxj8J91wfShN7NbJJ8DqHLl4c1c4lzG6iyq5xHn3x8n9HMci6B1kuNSPLkKjMOu4I6U7B2aYSafYPCv86FLyYvvOHqi+O5onhgglI8kyki+pFiBoNOp61duHDnFvJcM1AFQOXuaZHkOXMSSRFhwT5mO800ltgNLAegGgoOJwQI183chyaFaGc3p8vcqwKC0t5C2MxC6iFDlgiP7zahT78zb0MCKBn9oPHdx+/IIhzPdzPoEcwuCczHETsplKZAsa5URL5rC5zOb9T20ArNxOM71uRooA31P8JqGAsOZxsojekkxS9vXbXKVL5g4hF9+VLI4QASpluCznyu5At5SANdsx71v4CFxwxcSd9PDjSSnMdk2LFac7/hWaKEIhJmeQkag2CL3yoBoPeSajnggABDa0g6rPebcDmOFZUUnEXY+YgZmbym40vlsL9OlOYGQnO3+0gJfEWA3kdf8AKv32f8f+94NGYkyoAspO5bo3uYa1mYqLupSBsdk3A/OzqmuYuY/FRsNBJ4chn+7yubZkBQtnVb65vZB6E0RjTG3vHC6Fjr97ob3B5yDTWkP4lh4o4csagCLLbLZPZUeJey2Jytrp8RSuFlcZczydb9Tp6okg+H4dK+z6LRFcFkvEWAF1lspUXHQ3uNOtOt2Qnc7VS5l4xI2JdIiQIkCsRa2dyL7nQqm2h1YVC6Not2/BQB2w24oxydg2jntGMqBLSgeyDpkW/V9yT233FF7ML3NLidOHuh4stsAbq81qpRKoomZWpeRyu0KHK9KPcmGhU/nLiKRPh3JGdWYAf2bDzH3ZlWhNt1hGEZrNWg36Ko8b5pkxKSJhwPKPMx2BOwPcnoKu1lavXGtLyGsFkr3kTjplQ4ERZRDCQ0nihyL3UaZB1PQ0LGwtH54PHaqVo8zXdy4ajqs2xccuCkMEls6WvY3BHRgexp8ZJm5xxQQ90RyngvcdxRZlEYBLki1tTfsB1NcjhLDmvRWlna9uVXjg/M80GczwvEygM4YG1vzj0uKXLGPoxusbKBxH6hSB8wceONlVvZjW+UnqT+K3TTQURrMgI3Ks34iDsEO5ew0hxsP3dyDn1PaPd9D0tp8RUxL29w7vBw9eCqxh7wZDxWy4iJXVlZQyMLFSLgjsRXl2ktII0IWqQCKKy37SsE0RS4Yxk/spSbkfmhY9RsRe50r0nZswlBs68R7/AMrJxcZYa4Kl1qJJSMRj5ZFVHkZlQEIDrlB1IHpeqhoBtds1Sm8t4SWabwoZMjOpv5ioZRrkJGovQcTKyKPO8WAiQtc92Vq2vh+FWKNURFQAeyuwPXXr7zXkZXl7y4m1uMaGtAAUi9UpXSLVFFBbjCaZVd7tlUquhbKXsCSL+UFrjSwpxvZ8zhdAeKWdioxsqFydw2RuIzJPZioLy22Zm2B7jzHT0HatbG4gDCNMegNAeASWHiJnIfw90anu86ph2bJHKAM7mzOuroDb2QAQS2bXbau4eNxg72XS+Q9T/ikd8emZuwNDqePkEM4nh1Rw2dvDjxSeHcmwANylr2yhtB2rQww/LzVqfXxQ5YR+GLzwdQ8OPqjXJ2KeLDx2EebJFGUUed389lz3y6JmfbQadb1nYiAPebPEnp98FSOUtaDX8qfxDApHOcS8SuhIljlyFmifKAQwXzZDYMCPW/SkTnkZka4jSiL3HnpfBGc0A2R1B5KDjMdBEqs8qy3v4cSWLtJIfM7C9gthYD970qkcUryQ1uXmTsA3YDqu38QG98OZKkcP50kiilEcTSRQukYdzlKFr5UIAOe1hqDexHvrQbE4tBcdSOGxrj0Q3W1+Stbrr6brjBIrI0kc4ldjmmHsssm98p1+HYCkJXuL6kbXLkQjBtafVWTlnEyGcJh5CQzBp1GUoigWDX6M1rWG9iela3Zzn5MpGg+9OiRxIaHaLRK0Uska47ZRRJ2pOQo7AoMz0m8phoWZcW49DLxLJOGOHhDIcp3aykkAdA2nf5UxGyMNBfxRsO/EZndwaPlqPNQ8bisKU8DDlpsQ7OVZ0KpDGdyFuQzAGwJuf0o2aJjCWhDlGKEuaQ0TyP8ACmcp8HWDETsgsqxxxe9tXcnvoV199ZWNlJY1p31PsPdEw8fxkjwRLjfLmHxZBmizMBYMCQbdrjcUlFi5YdGFMPgY/VwVXHDIo3aPBoIkBs8oN3Zuqq51VRsSNzXquy+zX4ponxRscG8PE8+i832p2rHhH91CNeJ5JuMNFDJGyyPKXUrKTmBUNcBi17ZRpbUG/vpl/ZL24lpaBk+iDF2vFLAQTT9tdVDwHDMMXd8UjmM/tA4uEAJswdV0C3tY2tvWd2o18b6wzgeY0seB5rTwLszPzx4HgVdOB4HCxhvuyRrrZio19xO9vpXmsQ+dxHfE+a2YmxgfAidLIyhccwAnw8sRF8ymw/eAup996Nh5TFI145ocrA9hBWBobgV7Q7rzy6riiO8jS5cfh/ViPmppPtBubDP8LTGFNTNW1V5JbqV6i4mcbEXRlG5Gnv3t8dqJE8MeHHgqyMzNIWez8xFwolVhkEi5Bcsbqq9BYGwy31trXpxFrYPJY2fTUc1YoOJ/0YyKjRSyMyRiTV1UfiYnWy3LWPcCs38J32K7sfpFE1t9laOHzPZQ3PHkOZ8E1wiBHwseXPENDGwIzgC9n1G5Gpv3r0Lmh4ojROCJs0LWt0HDn4+acdMLiIhCjqyoVNgwJ8pvr1Nzv766Boo2ON7O7BBArY8lAxHB5I/6tvIA+UX8y58uYi+hYgFQT7I70F0AcbH3W3ql34AuP5Z5+v35K3cv495UXwopWF2ytKQuVQbAMwvmYbeUHbesOXDVIbIH3qlRKQ2iNUJ514cVWAyPnlecEBRkjRQrE2TdjsMzXPa1MMc0NcBy47q+Fjc7EM8bQHCxSCRk0EJfxT3MuXJ9FH1qrpAY647eW61W4WsSZeFeuyMcnhLyyzJHJAcR4ciyIrFPKuSUMdlDEhh+8DpY3ZidlDWDci1jdoW+Zx4DRbBgcOka5URUUfhUAD5CnGOJ3WcQpVFVVy9UfsuhD8Q1IyFMsCrnMnFhBE9mXxSLRqTrmI0JG4A3+FLBuY9EYmhosow3LngP4pvi0UWljBKMSfMSGBNn6696bE7XaObQVWiSPWN2qncpHDSYuaTDiURAKAsurKbkkX66AVXFABoAV2yvkNvRLhfFy2CRwxV53kYPociGS2c3/KGA+VIyQZ8SQdm1fXT3RGyZYRzNqJK0a+Cs7vIGxLxSBnJJALKjZhYKwuL2tofSnGxAWWtA0/yQlnPvQlRODYSeWPIkqxrFmjBy5mJUlQdLLuNa0cT2+6ANY1utDVZ+H/8ATkUxMrzoSdFE4euJxkMjhsjRnIUIPmYDzC9xbttRMX24YpGtAsEXa7guwoi1zhuCpnEOKKWEcgCJNIviL5mMcCaqha1jmHlIA3NId3mtzNQNfmnC4spr9L0T3AeOvM7yRQB2LPe7ZLagKmbKcwCqPdek8bAwRgPdQvlfimsI9znEtF+iNYPjEnjCGeIRO6loyr51YAgMt8oswuPnWW/DsyZ43WBobFb+ZTzXuzZHij42vOM8ZeOaCGIRl5SwJe9gAL7DvXYMO17HSPuhWy5K9zXNa2rKzuflEJOsD4uNZXBZV8Nrb6C+bc9B6VuNx5dGZAwkDqFmuwQa/IXiz0Q7mLgEmDZFkZGzglSt+lr3B23o+GxTcQCWiqQcRh3QEA8V1ytw6aWdXgUMYWR2BbLpfa9jvY1zFyxsjyyH9Vhcw8Uj32zgtKxXF8ZCplmigEasMyozFghNi2YgDS99qwWQYeQ5GOdZ4mqWs90zBmcBXJSMVjJZpnihbIkekstgWznURoDpcDUk7XFDZGyNgfILJ2HufZEtz3FrDQG59gu4+HOtss82boWbMCfVbWP0rhmad2iumnqr9wODjaH/AOsvi5CkDyzwvmYR2KaEowDki4YXsfTWm4sN3DsznANPPfa/RJSSd6MoFkcvl6oRx6aeYyv9ynQSIUbzR/Bt7/41o4bEQx2C8G/FcaJWh3wH4hXBSeEYppoc7nIQSPCjYXUDTzXU2v8ApTMuIeDTforf+4Snb4egU/h3L0Zj8gPVgM18pPVSB5fhSL55M+bigtFHNx+ngm14j4ZaGZrMNUJ3Ze9gNwdD8K0oJw9mYrTw+LZ/9hoj1TvLcokllhJl8LRxlLooY+0jEW30YD+Ks/tF4aQ9hGvn5paXu5JjlNjfz4obx3Cx4bHErGEUwrltfU3bMdfW1BY98sGps2f8IuBa1kzj0Hupkc6sLg6UsWkGlsA2LS5SLq+Lewkwvk+8RkXsGDAyDuAo8y9rHpq7lzMHMbfwsDHZWTHruFpXL+JeBhBK2eI2GHkNyw/snbqbWyt1G+o1bw8geNd1lyx5dtlaabQVzLtQ5Nl1u6oH2p8wPgsEXj0Z3EYYHVQb3YaWzWGl6UazO+imCaasE4XxEqXd8xewJLZiza6Ek+8an0ptzAfBBDq1S4XxYxO8mabM9jcSaXNzd7+1rYWPS9+lddG1wohcDiDdq98B4vDNHLiIgqTJEfHiF8p3ysp621v11pCSJzSGnUXoU02QEE7FEuD8K8Xh0MYYZlV0ub5TqVKMAb5dAbdwKUmxH4fFudVg1f3zTEUPfQAXRCEJwPw2ljRfG8NM86uVFxYhdQL336W0pxkxnAI0s0Es9ghsHWhZRDkzFhGOFa2cAurjUOPxXP5gTv1vQe3MC+F/e3YOnmjdk41s0QbVff1Vrjw4F7AC5ubdSdz76wS8ndawobLMOZOLGSWSZLWUlIxb2iptt1LPf5CvZYDCCHB246uFn2C85jZzJiARrW38q5NyuPuiQBiCoU3JOrjU7EEAtc6V5s48mYycNdFsjDgRZE3xrh7xYWNs7SSYdgxc3uy7PfX8p+gqYeVr5iKoP0r6eqkrS2Npuy3j9UIx02fiGDa+7H/tNNMblwso6e6FI786M9VcZcDFnEzImdRYSEC4H8XSsoSvy5ATXJOkMvORrzVY5l5DGIZpY5WEza2c3Vuy919LaVoYXtPugGOaMvTcJLEYISEuadUN+yeGz4rMLMpjUg9CC9x86P2w74Y66+yF2boX3091Z+H8KmMeIixDB1ctkN7mzDa3QA2sKQlnjD2PjFVV+X3qnGMflc15u9vNAeWOMeApGIDWk82cAtlkAyOrW1tdQQffTmLw/ekGLhw6bivmgYeYsHxbH67Ili1kn8STBziVW0sspVozaxA0Knv5gD60BhZFTZm1XS7+h+RV3Fz7dG6x47eyq68xS4OYoMMFtGkYjclbKpJzAgHNcnf0rQOEZPHmz3qTY618qSoxDon0G1pVH71V94DjDicMkroELgkrckW76996xsRGIZSxpuuK0oZS9gcRVqk4riWGTxJoCFcglDLADmtoMjnod7VtRMnADHixxo7eKzZXRG3tNHhY+ie4b99nj+8CR11/Z5fKLDqVGjXPfpXJZYYn5APFWZE+RubXopnDeNLjsqSFYsUusUgFkk9LdL9VvqNRtV5ITHZGo4hCDr8eBVj4OHiltIpUzINNwJI7gi/W6sCPRT2pDFNtgI4e6Zhd8ZB4+yi/aEqmCG4F/HXKbajyte3wrmCJzO8EctuRnigOB4Z4ksMZYhXcKbb21JF+mgOtMh+5TuLtkWhq9FrfCcFHCuSJFRd7AaEncnv7zVWvLjqsZ7RWqG8CmSSGRUXNB4hTDWOrL3X91WvY/lW9Ntb+ZpvxS5d8GqvUY0F9T1NaCVXE+1CkVm7rLPtr4a+IwkYRjmWQsEsTnGU30HVd6VheGv1R3ttuiqHKHDAY8IUgGdgS0i5Acl7AMW3JH5R0qkzre4X5K7G0AaVl5m4I6llVUMbRv5SfabuUtrr1vQG03XqiXm2VI4JyoZfDEuIjg8VWfxGzMSVtdbaXIDCxv3rRDhI40dkNr2xMAy6nj9hW7kRx93eNWDiKeVAwFrgG4bfre9YfabMs18wtDBvzsOlaqBj8W2Gx0mf2J4mQHsGHtfA1o4ZwkwbMu7CbHibvzWfO3JinX/WBXlohH2dqxxMQYWyxvp/L4Uz20+8CPEe6FgBU58/Zagqa140u0W5ayXlPDHEYjDjs7SvYaDKSfh5iK9v2pOIezwBx0WFhmZ5781e+a+Y1wQS6GSSS+RAcosLXJaxsNR0ryuCwhxJNGgNzutabEd3WlkqdwvEpjMMrgHJKpDL1H4WW46ihTMdh5S07g/8ARV2PErL5rNQ7NjcJCws8UwRvevX4gX+NehIaMPJINnNv5rOLyXsB3BV+504C+MwzQxvkbMDrsbfhP6/CsLA4puHlzuFik9iYzKzKCuuUOCPhMMsMkniMCTpewv8AhF9bVMbiWzyl7RQ+9VMPGYmZSUPwKKOLzLFoPABnt7PiX0J7NajyE/gWl/8Adp4IbSPxBy8tU7ytzQMXNiI7KBGbxsD7aXK3N+txfTvVcXgjBGx3PfoVaHE945w+SE8K5fR+IY2OYFgAHhNyCFdmLFbev6UzNi3twsT2acD5DS0BkQMzw7y80b4HymMLO8qzSOGXLkYLte4uw1a3TSlMRjjPGGFoFHf/AAmI4cjy4EoL9pskebCqbGRWdyOoiy639CbfKm+yA6pDwNDztCxbhmbz1+StfAsJ4eGhQ/hiUH5XrMxMmeZzhzTMQyxgdFl+JlLYXDRx6kxZFHdzJZa9VBTHzOdtYPolBIe5AHL1vRavw3h4hijiXZFC/Lr868lLMZHl54m04wZWhoVXh4DgcUJ44N43tJuRm1sATuNDtWm7F4qHK6XiLCAI4X2GqRg/vEc8ME8gZAWeJyLu1lyGMnbQMDfc/CiPxDJYXOYNdL6cQVyOEtlAJ8EuejcYcf2jN8kt/wCVVwf9fgB6puNtyt6WVF5UkvjYh0CSH4+UfzPzphwqMnwVsc4ksHj7K0cXx3jiSIOY8NGD96nG/rBH3J2Yja9hqdLRNy0eJ2HusqV13W3NGeTcRHI17BZEULHF0ij/ACg7FiAM1trAdKdjGXRKvs6lXIU2EFNYnahS7K7N1Q+ecI0gQxsFlUSFdL3UAMUt6sE16WpFp1IOyZOmyr8fD44yEI/ZwLmkJ1PiyDLHhwfxN5jfr5hUDSRd6n24qF4ukQ4TFngLrli3RpH87sU0Frn2QbixNUeT/V8lZtX8KyHm7h4ikViWKSqXjZlsLX8ygXI0PQHS9a2GcHMojUJSRtOWg8sY9cNgcOMTlhIWwLEWYG7K2nXLvftWD2jCZMR+UL01pamDlDIvzDWqf4hxjBSoVkZZF3sFZte4sN6WihxMbszLB+SZe6KRtOFjwJVb4s6RyRy4RzGGjJzqddyDfN7vpXouz4zjY5G4z4qcN/DosnFZIC3uBQo/VQTzBOdVxeIb+FSR8wtFPZ/Zbf6QgNnxTtQD9+SHYZgpCxibxLHKFzIx1uddL0xO/CmItNGtr1AtcjinMgDWn6Wi+FlikxEUeITEiR/LGZSGAG+hv6dKwXh7InOjLaGppaYawSBr2uBPNEsdg0hLR4Zp2kB8yRyFUVjr5jfKCewBNAjkdIA6UNrmRZKOcOCSIgSehoBBC8bSFMerI8molds6G2ntWBHvpwBzW5sPqBwGhSzmBjsk4onjuFJxWPx+Fm8DCzNKqKCVazZb7LdtTca70FsWFnZ3kravlp9F0xTh+SG3V6IbxHnfiSnI7iNvRFDWPXrR4+zcIfia2/NLTTzsOV+h8E1y9wQz4eSf+lO5lKMkBW5GXNnYtvqbfGu4nE91II/hAq7PjVBSGIOYXmzrwR2PgkIMEbLlL5rxSqniKFGhNiR5qWOJkIc4HatRdG/HknGwspoI8jupuI5bjFnRHVx7JjcKwPe+UaDrrQm4xx+EkV1FhWdhmbgfJTIOEY5gL8QlAI6BCfnagOmwoOkI9VYYWT+8p/C8oQokinMzSi0kjG7n1vVX4+QuBGgGw4IrcJG1pHPipTcOxWwx0oFrexH/APWhCSD/APIfM/yuHDO2zn5BVKXhUmGxUSYfLJ4EQcCQbkkgHTrW1h/9ZE/NpZ4Jf8M4PDI9aF6o+nHuIZTeGG5BsbsLHvbXagnsOK7zFMd1iCOCA8CfE8PLmOIS51AcMSvmBJD6A9zp607jcA3FBoJqkAQSxfpFp881TYp4w8McfhS3zhmJBGjC1rWKkikB2ezD5sribFVQQ2yvc8WKooHzDzg+InDKoESZhGpOpBtdye5sPdTmHwLY46O5rX2Qjj3CXO0ack1wTm14MVHMVXKt1df3GIzEHuLX+FEfhGmMtvVckxzpHtcRQHutUweFWbh8axhmyWdV6u6sTY97m599qz8xbKb4ooaCwdFYOXuHK8gci4ja4I28TYhbb2AszH3CwFN4fQJaY5irqKeCVTOK2oM2yvHuqBxxicXmJ8sUQVdPxObvr7lTT1rPeabXP2TjB8VoZj8Wka509u7FEC3zTsMvjm1ySiXPoNeldhJd8Nf9KsrQNbQ7mGYBMPh8KVYRKshbw2lGUGwkAS+bzA3Gt70SLcud9a3VX7UFIn4cuJwzrIgEElmVUYMgbfxoX3VT+UgWN6q+R0bwRv8AehXY2BwooVxQyKTJlQwRyLnK3zxp4YQMV2Mem42t8a4IO8YXtOtVXnaaw+IEMwDtufiKXcy3FItXpLtVPiqEGVT7IUso/iuW/wCr9a9N2UQYXnjx+S8j2w0sm6HX57+qtOANo19wrzT/ANS9YzRoCrglL8QF9lWw951p/Jlwt9Vl95m7Qrk36rvmvGGHE4aRfaRXKfxGwH1tVcJGHxPadjXyQe1pCyWMjqrDhYBFGF6Aak9TuzE9ydb0k9xe6/vwWvHG2JgaOH2UzxPBpiYWTRgRdD+90INXhkdFICh4iFuIiLd729lXOTsQ0jMX3UInwUMKdxjGtaMvU/NZnYzi7OT0H1UHngf0kfwL/Oj4D9rzSfbX7/kEP4Dw7x5cmdkFr3X9N/Wi4mXu25qtL9n4f8RJkzEaXorxguBBbXkLbD2FHzNiTWS/Ek7CvNb8fZrRu4nyCZ8dsmGZcitI02b9mpuqMApsffVq+J4NkDLxPEJSIGR7RdXm4ciikvE5YTEWlLqZFVwVUCzaaWGliRS4gjkDgG0aJ+SanjMLA7MTqBw46J7jXEsT45iw7RqEUZy6k3Y3NhY6WA+tUw8MPdZ5Qddq6KmSaV5EZAqt+ZTPAuZmMUzYnLmiZgcg3tpYDqSdKtiMEA9oi48/dBixByu7zcGtPZR1+8PK2IvHG7qq+GQXUKpJALXBvrqQKcw87cMMjRY5ppmFmBMmYBxA0qx81Ji48tgGjcSZirICDZgM2hNrqRsa1O/Zkz3oo2ck5C05tq9fkliuPCNHZ4mBXJZcy+YuSoFxtqNakeIZICW8FJMQY7zNPDjveiFIk4jxA8CI+MXYftDmQsoBA8ljqL9N6zJpI5JQ+yNtK0S78LPT9BrZ329Fni7CtYrzo2XtRdW1/Z7w5JsFDIxkBYFXCOyq+U2BYDrawPfrWRO8tlI+9VoRMzMBWmYDoBsNh2okBQ5QiorSCTUXiEwRGdjZVBJ9w1oMoPBXZos14jJa5IAdyWsxsMx1yk9lFr0hl7x9Db2Tl5G3xVv5T4LFGqz5vElljFnIy2Q2OVE/CNRfqdLmtKOJsYpqTe8uNlBeY+RvExEUkCKFdgJ2HlZFHmDxkWsT7Jt6HpUdGHEEqB9ClJxfK06KfDxBYflkGf66N9TQX4Zh6eCu2UhVTCRMju9gZoxaRANJYjrbKT77X6gjrQW3A/L/AElFP5jb4hDcThBhigWzYWY3wsg2F9fAPqPwnqNOmtMXhz+4PNanZmNFCF+/D+FXOaFtZu6sp+hH86a7IkrO3mL+SH25FYY/xHurBhzaMe6sY7reCqvBmzYtm3uzfSy/41q4gZcI0c1h4M58e93ipPNaA4rB36sf+5aBgzUUn3wKv2k0HEQg8/cI3xrEFI2I1J0A7k6AfM0pA3M4WtPEyd3G5yicqKVgyE38OR0/usRRMXTn3zAPzS/ZliAA8CR6odwGHw8ViV/fB+BuaPiHZ4mHogYBnd4iZvUe6D8/m09x+Rf1NMYH9o+Kzu1//kjwXfJv+0H+D+Yq3aH7anYn7x8CrjPxiJGys4DWNidrjdc22bbSstuHe4WAt5+Lha7IXa/fr0QfCPePA338GRj6lnW/6Uw4fFL/AMh6BZmA1c0n+0+pRTmBScNIRqVAYe9SG/lQMOfzRfh81pY1ubDurx+S7wOKEs08qkFWk8pHYKBf42NVewsjYw7gIeAdbXPGxP0FKqcsr4jRr0LvIfXLt9Wv8K0cV8IJ6AfNZHZo7yRvm75bfVXWadUF2ZVGwJNte1ZYYXaAL0T3tYLcQEF4npjYf3kYkdyNAfkTTUZvDu8QkpRWMZ1aV5zPJ+D85it7xJ/gaPgj+U/74IHaJ+NredfVG8KwIH+dKzXDitcamllM6WZh2Zh8ia9EDYBXh3DK4jqVxXVVbz9mn/p2G/hPzzGsXFfvuWpB+0FfMBR4ECZFxWkEkg3MzjIisQFeQBibAWF2sSdBcgChyXSs3dUyeATymSJA34fGcnw1F9cg/ESd7WBsNdKzH6Cj8uKeYLOi54Y0fDWhkmmZ1VXjMsh2BAZVAA8outgB9aPhsQZJSDy0CpiIRHGD11KhYn7b4hKAmFdob+eQsFa3dY7G/fUin7Wf3jbWlni0Zh8VWBUrceoNdtEpYLzLza8WMDxKGy3LC9rg/guNu9/QUJ8YkbRXTL3bgUUfF4adFxEBXMXAZD7SMfasvQEXJtpcA9aQexwaWv4DTktPAyt75rmDdA+cV/ZEjpY1MA/LIFp9rMzYc9KKLtKFiuei/oKVAt9J9zgxhceAVT5W/rEvvkJPxINbXaLcsLB4rz3Y/wC8SeI90S5zkCHCv1WXf00JFZ+CbmD29E72s7IYn8nfwinG9TD/AMeL/vBpeH+r/ifomu0P2x/yb9UuGECXFAbDEP8AWxqSfojJ/tCr2edHj/cfZC+H/wC14g/vKPpR5P2Weaphx/qZj1H0Qrm9A+MRTrdBcfBjTGE0gJ6rN7TF4sDom+Tj+2v/AGY/UUTH/oQ+xP3j4H6q3wrNCkgj8FwztIPEU6X3W23Tf1rLd3cjgXWDVaLWfhJG5i0tIJJ1CgYnGGZ8PIct2wyt5RYeZibW9LUVkeRr2jg4+gQMI/NICf7R9UaIDLY7EWPxpa6NrYIDgQVA5fwBgjEZINidfS+n0o2Ik7x2ZL4ODuYxGTar/KaFcRlP4VlHycCncWbjvnX0WP2YMuIyngHfVG8TwY42TELe3hoip1szXYn6AVfACmdSmMZF+Ilc08AAPPUqDiop1xUPj2vkcLZbaDLfr7qrLC2KIhvGlI3yuxLO8rY1Qpe8zEmfCgbMWzDvlIIoGFNRSeSvjxeIhHj6UpT4Vi6uq3N0s1wMuUm9+pBBqge0NLSefnaLNC8zNkZ015UdfmFTOOQZMRKv75I9x1/nWnA7NE09F5/GM7ud7ev11UGipZbj9lcgPD4ddmcH+8dKxsWPzz5LTw5uILRMBRoN0GZFxWkEkouPiDKVZQyncEAj5GhSmgiMFlA8XWTItGPZZl9q8rWw6fgJdj/EMoA+TE0fANFuPFIdsPcI2gbErPXwvluK0l58S/FSu/CeLuOHQpc7EfIkVCtxmrQqRhz4ru56murKxshDtEopTh5VkXpv6r1FDkZnblTXZuNdDIHjz8Fc8XGkq5W1U1kMLmGwveyMZK3K7UFQ+YMSFw8n8JHz0omHYTIEHHSZcO89EK4KjRzJmUi6MBfuuW/6itTtCVksTchulj9lgsnojh/Cm80ecQju5X5qRWfhTWY9PdO9qjM1gPMj5hSFlMuHjYC7rkcDuyEHLf1tb41QgMlI4aj5o5vEYVpG9A+Y4ei64M7ESSOMrSyNJl6gE6A/CuTgAho/pAC7gGubGXOFZiSoPCm/azN3lP0FqLMPgaOiHhP3JHc3fRQuLJ4nEIwNdFH/AEsaNF8OFJWdjvixwHQKJyi1pB6xj9RRsd+gIXYp/Od5qxf6UD5wcTBh8rMmWRSzEbZtGFge2tZ5hLaphdetg17LRlx7szmhwbVjXU+Ki5oxIiRSiVY4ETOBbUMelEp+Uue2iXE0h4It7ymm6aB6ojjcWUEZDWHiKGHcHS1+mtqDGwOJFcFo4iQsyOBoZgD1tTvGoVJm1WOEyWxjW/tfqwp+YfkD/wAVh4Q1jXV/u+qsfC+MLA+KupZyYSiAgFswK7noDv2omEIbHmKNM/LO4AWTl05qHxTjq4nEQAwyRvGHvnynQgaAg66irYl7XxW0qsUhOKa1zSCAd1D43JfEYb0En/jSkA/Lf5I+K1xMP/l7IvhpbKKWcNVoNOip3OA/pF+6L9LitPB/t11K832sP9RfMBBBTazFrn2LYi+Hmj6pKD8GX/EGszHNqQHon8IfgI6rWcBXYN1yZFxWiNkimcVtQpdkSPdAMWKypAtGM6LPftShvh42/LKPqpFEwRqQjole1G3h75FUEJpWovIcUN+9TqPDSRggvZRsL79K6tlmIpotO8Niy5h7q4kMU7NRTuPhutdQoX5Si3C5yYkvuBb5aXrMmZTyvo+BnMmHY48lH47d4wv5nUfWr4fR18gUPtE5oa5kD1Xsj/0hP/m/8DVz+z8vdJ4Y1i/n7JziTX8In8MqH5m386FD/UOhTuPrI0ng4eui6w4MMjwnTUunqpNyPgf1qP8AjaH+RVcG/ITCedjrf8J/EYsIpZjoPqegqjY8xoJyWYRtL3cEL4ATZid85J951o+Iqx4JDs4kxkn+4+qnT4GORszLdtBe5B+lCbI9ooFNSYaGR2Z7bKCcEAE7WFgAwA9M2lOYg3EFk9nisU8DbX6qxOoO6qT6gUgLGxW24NdqQPkg3DwBiJ8oAGlgNvWmpb7ptrMwuUYmUN0GilcbBaLKN9x71F6HBQff3qjdpG4aG9/REUnuAe4BoBbRpPh+YAqvYUlcQHOxkdb9NSbfpTzhcVdAsKF+XFZjxc4fNHmjBcOVGcCwPW1JgmsvBbZazPnrVQcS/wDSovRG/WitH5J8UpI4fjGf8SljLtiIfRXP6CozSN3iF2X4sTH0DvZEfFtYdTsP1oOW9U5nANKv81rfw36aj9CKcwZ3Cxu12m2O8QgSKTsCeumunU05tusdad9jMMscmIDxSKjpGwZlIFwW2JGtwenakMbRDaPNOYUEXa2fAiqwrsxRYVoBJLiZbiqPFhWaaKFYjDXpF8RKcZJSqXPnBzLhsgGviJ+pqYePK+0LHOzwFqpTcsvfVfkN+nwp615k4Z1pjD8nySSWABOW9hpt6n31wvDRqm2YR8rA0HUJ3FcoSxvZ7aqDlFz6AX71xj8wseqtP2e5ga0G914OTZn2QgE2u3l6X+PeuGRoGpUi7Meas0vcLwIxKQwYak6gm3Te3xoUked1jkvQ4PEDDxCN2tKNxHhRbLkVtwQCLX3IGbp3vVoostklTE4vvWhoHG09HyxNlMouMuY3IvcEC+nwFdytIylBbK9j87d1MPKErlQWNgQ2iWNwb73NBDmt1aNUy+SSQU86aHQVt5qycS5RScAOuotZhuD399JRd5Gfh2R5HRyDXcIcn2eKG8zFrHQsb291MGd+wACDladXEnxQriHKLxzOkbEIQrDS+p0NvkKdwsQnbcm4SeJxcmGdUR0KZg5XnaSNC7WZrEgAaWJ7f/lXxGFjiZmAtUw3aM8r8rnUEP4Ty3MP2oAbNfcW667bbe7Wruw/eMAQ48YYJCeKJYbl/FOudY1IOo1t11FvhvSLo4wasrVbjZiLoJuLlCeN3kEeYP8AhFwf861dxY5obeyDFI+ORz636p+TlSeQr5coW+m+4tbQfWqgNYDravLO6XKKqr9U5HyjiIwqiPPYWFm1sB7t6q5rHm7pEjxMkbQ0gEDrSa/1EkaLVSGLE2673t6++riQNdpqEs5pe0k6GyfVOjgUq5Q6EtY3tfU/yv29Ko6IXbSKTceNOWng304rqDkqV28XQMG0VtLqRa1x23qOkaG5K05oQe4v7078unJNYnlaaORXaMnykeWzAXI6m3yrrWtLMoPXVWOKd3oe5vCtNf4Tf+rkrSI3hPlUWI0B16/41YMDWFpO6q7FF0rXgHT3RLD8tyq0btESFcX29k6E27WP0qsVNJF7hTFzd6wCtjasWM4Cf2wAABTFWsLWzFbD6VRkfxa/7fRKuk+ADxVhwOBIRB2UD5AUMRa2jGUUi+EhtTcTKS0j7U6m0ulUUXBQVQgLtlMYjBq4sb2vUDQCoTYpRTwaLsf8/CrUFTIE7DwqNTcDXuTVS0HQq7Tl2Uj7svaq921WzlcNg17bkE/AW/SrZG1S5mNrmbh8bA3XeuCMLveFeTcNjbdR/nSrZQuBxXq4BMrLl0Y6/SoGhcLiU591XtVO6ar945L7svap3TVzvHJfdl7VO6au945MycOQtmt5rWv6XojPh2Q3/FuvBwqO6mxuLka12T4hRVWDKbC4h4TGq5QDbX61ZriFHNBNp3DcPRFCqNBt8aC6NpOqKHkbJ37qvaud01TvHJHDL2qd01TvHJfdV7VO6aFO8cl92XtU7pqneOS+6r2qd01d7xyX3Ze1TumrmdyX3Ze1Tumqd45L7qvau901TvHJHDLU7to2Uzkpfdl19b3+OtWyhVspwRCuZQpmK7Aq1Li9rq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04" name="AutoShape 8" descr="data:image/jpeg;base64,/9j/4AAQSkZJRgABAQAAAQABAAD/2wCEAAkGBxQSEhUUExQVFhQXGBwbFhcYGBkcGhwYIR0cGh4WIBkeHCggHR4lHB0dITEiJikrLi4vGR8zODMvNygtLisBCgoKDg0OGxAQGywkICQsLCw0LCwsLCwsLDQsLywsLCwsNCwsLCwsLCwsLCwsLCwsLCwsLCwsLCwsLCwsLCwsLP/AABEIAJwA8AMBEQACEQEDEQH/xAAbAAABBQEBAAAAAAAAAAAAAAAFAAMEBgcCAf/EAEUQAAIBAgQEAwUFBAYJBQAAAAECAwARBBIhMQUGQVETImEycYGRoQcUQlKxI2JywSQzY5LR8BUWNFNzgqKywjVDg9Lh/8QAGwEAAgMBAQEAAAAAAAAAAAAAAwQAAgUBBgf/xAA7EQABBAAEAwYEBQMEAQUAAAABAAIDEQQSITFBUWEFE3GBocEikbHwFCMyM9FCUuEkYnLxggYVNENT/9oADAMBAAIRAxEAPwDcaiiVRRKoolUUSqKJVFEqiiVRReXrlqJXrlqJZqmYKUvM1czhdpLPXM4UpeZ6neBSk198TLnzLlsTcHSw1JqZxdKUlh8WrjMpuO9TOFKToep3gUpe567nClJZqmcKUvQ1dzBcSvXbCi9rqiVRRKoolUUSqKJVFEqiiVRRKoolUUSqKJVFEqiiVRReXrlqLwmqly7S5L0MvXaTbS0Iyqwam2noZlVwxNtiKEZVcRps4iqGZdyJjEY9UUs7KqjUsxAA+Jrnekmgu5AFTsVz/CMSqw4iKaE2WZL6p0DodnGtmHTQ0y2N5Goo/eiESOCFY3jrQYVsPcXilmiuNwhF093lcG/7tWBLn3zr/K5VAqXwTnAKhI1W4CAfiZrkm25CgfEsKq4G10dFdeHcYSZcyMDbRgCDlbfKSNL0s57m7ooaDspYxFTvVO7XYxFXEy5kTgnq4lKqY06s1FEqoWJwSUQSKpauw1FD1Sl0DVw5cXtWUSqKJVFEqiiVRRKoolUUSqKJVFF5eookTXCVFwWoRcrAJtnoLnq4amHkoDnogaoeOxyRKXkdUUbsxAHzNCzEmgrUAqvhvtG4fLIIkxAzE2BKsFJ7ByLVZ0EoF0oHtKsTSUmXo4auDJVC9WyqpcTKYyUNIQcLAxCKdVlxGxYjqsdrDuWPanI7jZfE+g/ygkZ3dAhGOhWWKSPEoqooAlEf/tg3yYmNgLlTqGHp6GiNJBtpv36FccARRCy/jfiwyTwyP4hFlzqbhhsrf3dDWgynAOASrgWkhEOUmzyDNdkWy+GhVXkZ72Av+EWNyPZBqTGm+6kYsrSuWuLFMQsbOhRxYpGt0RwAI41cbm2a/uG1Zc7fgsbj7JTgOqvAkpHOjZV2JKuHqpanFlogeuFqdSWiB6oWp9JaM16GWp9JKM16GWp5XozXoZCcBowKququuJV1RKoolUUSqKJVFEqii8NRRUbm/maTD5VljaPPcBg4yEixuJOlvysASL22rhUVbw/PLGUsDosRd7Ek+VgACLXsRc+ub0qh1XaWgcv48y4aJnJLmNS5It5ioPu+VLSOoojBaH86czLw/CvOylyCFRAbZnOwv0HrQWAyOpEd8IWN8Y504jjVN5Bh4j+GK4JHYv7R+lG/LYeZVxC5wsmlW+JSPJGiS4h5EQkorsWAJ3Ouvzq7XG9Grjo2AXafwGEV0KFRYjU9u1CkeWmwjxsDhVLTPs35qkxAkw8/mkhAIk/OlyNfUWGvW9I42JrKkbseC5CTZYeCsHMuJZcOwQkM5WMEbjOQpI9QCTSuHp0gvx+SLLYaaVM5l5jhSEwxLZIR4arqqggaLmt7VrbXOoNaccbpHgu8Us5zWNICEcJ5lmxEcQUr48WYMRfMY2NslvZFwL3OxtYb0d8TIyb2OyEHueBW6lcGhgiTEMZEaHw1RPEvaJwzXjOmbLZhbvahyPc4gVr04q7WBoJ4IYMGkM6scrRyoyMcxiW9s2YnWyC3sfiozHl7SOSo9oaQ4I1ytiYp5B4cxllsSoQFEiGx212+fpSmI/Lbbhp9UaP4zQ/6WlLJWMHJ2l2JKsHKuVOLLVw5VLVQ+OfapFG2TDRmaxs0v4F0vmCgXksNeg03rVhwLyLea6cUm+cbNVfg+0niMZ8RhHJEts6lRex2a6m6qdNdbX1NOfhI+CB3rlqvJ/NMWPg8WO6kG0iHUo++UnqOx60k9pjNFHaQ4KxxyVdr1VzU+j0w16EWribHRoGLyIoRcz3YeVfzHsKYbqqFUjF844qYF8MiRRXIjaVS7SfvFAV8NfeSbbgbVnz9qRxvyAXW5v6aaplmFc5tk0mOWftRWRf6TFIAB/XRRu8bNcggAA27ggkEdqcE7bpxAPj90gmM7jXyWg4DGpNGskTh42F1ZTcEUdDUioolUUSqKLwmqkqLPefMaZcRDhpI3WDV/ENgryi2RR1IF99BdlpfEOIZpxRYQC7VVbmb7u0EuQnxYBmzWsQ4AJAY6MRYBhrbS9Kx52PBHFMOyvaQVoHLeEaHDoJGvIVUsB7Kmw8ijsPqbmuSv10VI28VU/tndTw4hr5jLHkt+a5+lr1MK65PJWlbosomxfhxKul8tGazM4lGc/K2uik8r8BjxWGnlkLh0JAYAsqjLfMVGptRJZCxwaEs1ocCSh0cM0DKHWyuPIwN1ZfzA+43rrw14PRXjc4FWDkHjLYXFGLww4xToue9its22mo1vb0pXGRCWHNdZQTSvG4sk52tE41iR4mtskEZlc9mN1Qf3Q5rPwjPhLueg9/ZHmPxActVUDy7NNEFZQskiPKhPmClhf0CnVVt1JvslM/jGRuLgdAQPvn980AwueKI13U/lzCA4kKYHgIiRWiYJa+vmBUm4NjvrRnvD22CCLXGtIOorRWqGC7ssSYaSI2uwYBk7hlAOf0Nx1qmUVrdqZjap/NnBo5JI4LMImc3KWGU2uGN9AoGYn3UWF5ZbuK5IAaBQ7lo/dJ0Z9Fyo9x7PhSeUm3QBgG9BVcT+fG7LvZ+YUiPduF/drUc1efBWlS9DVa1ykL5rMpwcywgmRlyrl310v6aGmcK5vfNL9kGYHIaVN5Z4fg1wYazNiIwNWLRshZiAyuB5UuD5hc2BHpW7I+QSb6LOY1uXbVQuY+BnCgzxOGSTSdRYKL6GVGAt79LEVaHE53ZXKSQ5W2F19jeMtjphGAI3j8y5h5SDcEDci+YelxXMb+gErkH6ltsctZ7XJotUqOSjtchOasr5z4Uf9KPIoTxZEj8LONGsCCUNvbU20IPtKelTFyEMF3l419D0UgaLO19U/h4hMPCDqyoCuJkzfs4h1gDG15D+JulvUVmwxOzZyKG4HE/7vAcBx8kxnB04KJwjGBfDAAygsCF9kKoVTt1C6/CpPEbdfT1v3VmOyt06+iu3IWIImxcJtlUxyKB3cMH07Erm06sa2ez3ZsOEliQBIVdKeS6VRReGuFRM4gnKcts1jlvte2l/S9DLl2ljAwrh53ljaRwmVg3mYOf6xnQOSRceV1At20FKue4EWeP3SYa1pBUji+BRsN42QIpQqAGBBH+8YjTOep69aAHusBFyiiUZ5K4/NPdJvaEMcmwBBZnUrppl8tx8ariGhoscypFvSA/a7xeIRphipaYssinoigkEk+uosKmDYSS+9NvFdldRACzvlvBxYh5jNY5FXJGWy3zEgtfrlHTqTT0hcwDLx80IU4m1pXJHDvDhkjgYI2oUsL3ba7HcjuBv6UqZA59v1RTE5sdt2UzmLliEiNfCUxpGfP7IQLsAt7AsbnQbDeu56Fh2p4KjRZqtFSPsr4f4mIkkcNaEDLm6OxI+PlB+dC7VlyRho/q9kTCjM672VrmJljudDi8RlF/9ylwB8VVv71CruYh/tbfmf8AsLoOd/iaVmLVhrQpVrErfHuGvlaOIE3toc/X4WrZwZ/04PIn2SUw/MI6BWCbhgzGSJzC5QJdQpBVSWUFSNgSdrb0wHaUUGrKARYb7xiryhXESkkAEJmewA1OpAUmx/NS2LmMUfwGiT9EaKPM74uC85rwQzwzm2UXhl/4clgp/wCVun71C7Omouj56jxG/wAwrYmPZ3kVP4BjiwMEhPjwAK9/xLssw7hgPgbigYuDu35h+l23uPJEgkzCjuEXvStoy9LmxtvY299tBVgRxXCqNy7hw2HQSAKZpWWYZtYlClwgP4dbHX1r0sho6a1RB58FlN29lY+PYQPF+zEdiLAAWS3aw6egpcSFsmc+KNltuUKscI4ikUsBdGbw8QVkmsqEMR4QRU38PW517HWmXwyOhc4VVbevzVmwOyd7WgNX6bLU0eslrkQhSo5KYa5CcFm/NWKjxE2LKkSTR5UhyOLKuQsbMNmuGzWN9Fokne94xg/SQb+fH2QmZacTqVYoeDQrB4LyW8ZV/ZMVsNFsUjI/Cwv7yb1cvO7R5roaCaKF8zcJODWNoPElLSLdTqxspu1x1Kgg3Ftvy0OWNsz9q0+/XVWY4tbfVEeS4UxM8c0XsQKbyEWclx5YdNLKup1O601gInsDi7S+HDqUCd4NDktGrQS6VRRcsaG4roUeV6We5FaFR+IcOC8RMg0Z0DK3XTyOl+3sm1LyOJARYwBaG8ycJtHilXSOWIta2gkFwT/zC3yrjXU4HkVerBU/l6OKLCI8MSoHiWRgvVsl7d/SlJ3udIQ48aRomgNsLIMJM+KzTzMXlkte+wHRQOgHatCWmEMboAqwMtuY7lRJMCIsRCw0UyJf+8KJHKXMI6Kk0Qa4FavyciSrPE6aq4Bv1B1B2HbptSzmgEEKF5IypnnjELh8OVuWLAooZma997km5Fr1Vjc8gN7IgkLYy0DdBfs8MZM58YtPIFzRgFcircAr333G2lKdplxy/D8IvXe75q+GABIvVFMTgV8JMLMcoUgYacaXIN1Vj+GUHY7Mex0o8OIE3xDfiP46dOCE+Ix6HbgUP4hzbLhY3WWMPKlgrbBtfxj8J91wfShN7NbJJ8DqHLl4c1c4lzG6iyq5xHn3x8n9HMci6B1kuNSPLkKjMOu4I6U7B2aYSafYPCv86FLyYvvOHqi+O5onhgglI8kyki+pFiBoNOp61duHDnFvJcM1AFQOXuaZHkOXMSSRFhwT5mO800ltgNLAegGgoOJwQI183chyaFaGc3p8vcqwKC0t5C2MxC6iFDlgiP7zahT78zb0MCKBn9oPHdx+/IIhzPdzPoEcwuCczHETsplKZAsa5URL5rC5zOb9T20ArNxOM71uRooA31P8JqGAsOZxsojekkxS9vXbXKVL5g4hF9+VLI4QASpluCznyu5At5SANdsx71v4CFxwxcSd9PDjSSnMdk2LFac7/hWaKEIhJmeQkag2CL3yoBoPeSajnggABDa0g6rPebcDmOFZUUnEXY+YgZmbym40vlsL9OlOYGQnO3+0gJfEWA3kdf8AKv32f8f+94NGYkyoAspO5bo3uYa1mYqLupSBsdk3A/OzqmuYuY/FRsNBJ4chn+7yubZkBQtnVb65vZB6E0RjTG3vHC6Fjr97ob3B5yDTWkP4lh4o4csagCLLbLZPZUeJey2Jytrp8RSuFlcZczydb9Tp6okg+H4dK+z6LRFcFkvEWAF1lspUXHQ3uNOtOt2Qnc7VS5l4xI2JdIiQIkCsRa2dyL7nQqm2h1YVC6Not2/BQB2w24oxydg2jntGMqBLSgeyDpkW/V9yT233FF7ML3NLidOHuh4stsAbq81qpRKoomZWpeRyu0KHK9KPcmGhU/nLiKRPh3JGdWYAf2bDzH3ZlWhNt1hGEZrNWg36Ko8b5pkxKSJhwPKPMx2BOwPcnoKu1lavXGtLyGsFkr3kTjplQ4ERZRDCQ0nihyL3UaZB1PQ0LGwtH54PHaqVo8zXdy4ajqs2xccuCkMEls6WvY3BHRgexp8ZJm5xxQQ90RyngvcdxRZlEYBLki1tTfsB1NcjhLDmvRWlna9uVXjg/M80GczwvEygM4YG1vzj0uKXLGPoxusbKBxH6hSB8wceONlVvZjW+UnqT+K3TTQURrMgI3Ks34iDsEO5ew0hxsP3dyDn1PaPd9D0tp8RUxL29w7vBw9eCqxh7wZDxWy4iJXVlZQyMLFSLgjsRXl2ktII0IWqQCKKy37SsE0RS4Yxk/spSbkfmhY9RsRe50r0nZswlBs68R7/AMrJxcZYa4Kl1qJJSMRj5ZFVHkZlQEIDrlB1IHpeqhoBtds1Sm8t4SWabwoZMjOpv5ioZRrkJGovQcTKyKPO8WAiQtc92Vq2vh+FWKNURFQAeyuwPXXr7zXkZXl7y4m1uMaGtAAUi9UpXSLVFFBbjCaZVd7tlUquhbKXsCSL+UFrjSwpxvZ8zhdAeKWdioxsqFydw2RuIzJPZioLy22Zm2B7jzHT0HatbG4gDCNMegNAeASWHiJnIfw90anu86ph2bJHKAM7mzOuroDb2QAQS2bXbau4eNxg72XS+Q9T/ikd8emZuwNDqePkEM4nh1Rw2dvDjxSeHcmwANylr2yhtB2rQww/LzVqfXxQ5YR+GLzwdQ8OPqjXJ2KeLDx2EebJFGUUed389lz3y6JmfbQadb1nYiAPebPEnp98FSOUtaDX8qfxDApHOcS8SuhIljlyFmifKAQwXzZDYMCPW/SkTnkZka4jSiL3HnpfBGc0A2R1B5KDjMdBEqs8qy3v4cSWLtJIfM7C9gthYD970qkcUryQ1uXmTsA3YDqu38QG98OZKkcP50kiilEcTSRQukYdzlKFr5UIAOe1hqDexHvrQbE4tBcdSOGxrj0Q3W1+Stbrr6brjBIrI0kc4ldjmmHsssm98p1+HYCkJXuL6kbXLkQjBtafVWTlnEyGcJh5CQzBp1GUoigWDX6M1rWG9iela3Zzn5MpGg+9OiRxIaHaLRK0Uska47ZRRJ2pOQo7AoMz0m8phoWZcW49DLxLJOGOHhDIcp3aykkAdA2nf5UxGyMNBfxRsO/EZndwaPlqPNQ8bisKU8DDlpsQ7OVZ0KpDGdyFuQzAGwJuf0o2aJjCWhDlGKEuaQ0TyP8ACmcp8HWDETsgsqxxxe9tXcnvoV199ZWNlJY1p31PsPdEw8fxkjwRLjfLmHxZBmizMBYMCQbdrjcUlFi5YdGFMPgY/VwVXHDIo3aPBoIkBs8oN3Zuqq51VRsSNzXquy+zX4ponxRscG8PE8+i832p2rHhH91CNeJ5JuMNFDJGyyPKXUrKTmBUNcBi17ZRpbUG/vpl/ZL24lpaBk+iDF2vFLAQTT9tdVDwHDMMXd8UjmM/tA4uEAJswdV0C3tY2tvWd2o18b6wzgeY0seB5rTwLszPzx4HgVdOB4HCxhvuyRrrZio19xO9vpXmsQ+dxHfE+a2YmxgfAidLIyhccwAnw8sRF8ymw/eAup996Nh5TFI145ocrA9hBWBobgV7Q7rzy6riiO8jS5cfh/ViPmppPtBubDP8LTGFNTNW1V5JbqV6i4mcbEXRlG5Gnv3t8dqJE8MeHHgqyMzNIWez8xFwolVhkEi5Bcsbqq9BYGwy31trXpxFrYPJY2fTUc1YoOJ/0YyKjRSyMyRiTV1UfiYnWy3LWPcCs38J32K7sfpFE1t9laOHzPZQ3PHkOZ8E1wiBHwseXPENDGwIzgC9n1G5Gpv3r0Lmh4ojROCJs0LWt0HDn4+acdMLiIhCjqyoVNgwJ8pvr1Nzv766Boo2ON7O7BBArY8lAxHB5I/6tvIA+UX8y58uYi+hYgFQT7I70F0AcbH3W3ql34AuP5Z5+v35K3cv495UXwopWF2ytKQuVQbAMwvmYbeUHbesOXDVIbIH3qlRKQ2iNUJ514cVWAyPnlecEBRkjRQrE2TdjsMzXPa1MMc0NcBy47q+Fjc7EM8bQHCxSCRk0EJfxT3MuXJ9FH1qrpAY647eW61W4WsSZeFeuyMcnhLyyzJHJAcR4ciyIrFPKuSUMdlDEhh+8DpY3ZidlDWDci1jdoW+Zx4DRbBgcOka5URUUfhUAD5CnGOJ3WcQpVFVVy9UfsuhD8Q1IyFMsCrnMnFhBE9mXxSLRqTrmI0JG4A3+FLBuY9EYmhosow3LngP4pvi0UWljBKMSfMSGBNn6696bE7XaObQVWiSPWN2qncpHDSYuaTDiURAKAsurKbkkX66AVXFABoAV2yvkNvRLhfFy2CRwxV53kYPociGS2c3/KGA+VIyQZ8SQdm1fXT3RGyZYRzNqJK0a+Cs7vIGxLxSBnJJALKjZhYKwuL2tofSnGxAWWtA0/yQlnPvQlRODYSeWPIkqxrFmjBy5mJUlQdLLuNa0cT2+6ANY1utDVZ+H/8ATkUxMrzoSdFE4euJxkMjhsjRnIUIPmYDzC9xbttRMX24YpGtAsEXa7guwoi1zhuCpnEOKKWEcgCJNIviL5mMcCaqha1jmHlIA3NId3mtzNQNfmnC4spr9L0T3AeOvM7yRQB2LPe7ZLagKmbKcwCqPdek8bAwRgPdQvlfimsI9znEtF+iNYPjEnjCGeIRO6loyr51YAgMt8oswuPnWW/DsyZ43WBobFb+ZTzXuzZHij42vOM8ZeOaCGIRl5SwJe9gAL7DvXYMO17HSPuhWy5K9zXNa2rKzuflEJOsD4uNZXBZV8Nrb6C+bc9B6VuNx5dGZAwkDqFmuwQa/IXiz0Q7mLgEmDZFkZGzglSt+lr3B23o+GxTcQCWiqQcRh3QEA8V1ytw6aWdXgUMYWR2BbLpfa9jvY1zFyxsjyyH9Vhcw8Uj32zgtKxXF8ZCplmigEasMyozFghNi2YgDS99qwWQYeQ5GOdZ4mqWs90zBmcBXJSMVjJZpnihbIkekstgWznURoDpcDUk7XFDZGyNgfILJ2HufZEtz3FrDQG59gu4+HOtss82boWbMCfVbWP0rhmad2iumnqr9wODjaH/AOsvi5CkDyzwvmYR2KaEowDki4YXsfTWm4sN3DsznANPPfa/RJSSd6MoFkcvl6oRx6aeYyv9ynQSIUbzR/Bt7/41o4bEQx2C8G/FcaJWh3wH4hXBSeEYppoc7nIQSPCjYXUDTzXU2v8ApTMuIeDTforf+4Snb4egU/h3L0Zj8gPVgM18pPVSB5fhSL55M+bigtFHNx+ngm14j4ZaGZrMNUJ3Ze9gNwdD8K0oJw9mYrTw+LZ/9hoj1TvLcokllhJl8LRxlLooY+0jEW30YD+Ks/tF4aQ9hGvn5paXu5JjlNjfz4obx3Cx4bHErGEUwrltfU3bMdfW1BY98sGps2f8IuBa1kzj0Hupkc6sLg6UsWkGlsA2LS5SLq+Lewkwvk+8RkXsGDAyDuAo8y9rHpq7lzMHMbfwsDHZWTHruFpXL+JeBhBK2eI2GHkNyw/snbqbWyt1G+o1bw8geNd1lyx5dtlaabQVzLtQ5Nl1u6oH2p8wPgsEXj0Z3EYYHVQb3YaWzWGl6UazO+imCaasE4XxEqXd8xewJLZiza6Ek+8an0ptzAfBBDq1S4XxYxO8mabM9jcSaXNzd7+1rYWPS9+lddG1wohcDiDdq98B4vDNHLiIgqTJEfHiF8p3ysp621v11pCSJzSGnUXoU02QEE7FEuD8K8Xh0MYYZlV0ub5TqVKMAb5dAbdwKUmxH4fFudVg1f3zTEUPfQAXRCEJwPw2ljRfG8NM86uVFxYhdQL336W0pxkxnAI0s0Es9ghsHWhZRDkzFhGOFa2cAurjUOPxXP5gTv1vQe3MC+F/e3YOnmjdk41s0QbVff1Vrjw4F7AC5ubdSdz76wS8ndawobLMOZOLGSWSZLWUlIxb2iptt1LPf5CvZYDCCHB246uFn2C85jZzJiARrW38q5NyuPuiQBiCoU3JOrjU7EEAtc6V5s48mYycNdFsjDgRZE3xrh7xYWNs7SSYdgxc3uy7PfX8p+gqYeVr5iKoP0r6eqkrS2Npuy3j9UIx02fiGDa+7H/tNNMblwso6e6FI786M9VcZcDFnEzImdRYSEC4H8XSsoSvy5ATXJOkMvORrzVY5l5DGIZpY5WEza2c3Vuy919LaVoYXtPugGOaMvTcJLEYISEuadUN+yeGz4rMLMpjUg9CC9x86P2w74Y66+yF2boX3091Z+H8KmMeIixDB1ctkN7mzDa3QA2sKQlnjD2PjFVV+X3qnGMflc15u9vNAeWOMeApGIDWk82cAtlkAyOrW1tdQQffTmLw/ekGLhw6bivmgYeYsHxbH67Ili1kn8STBziVW0sspVozaxA0Knv5gD60BhZFTZm1XS7+h+RV3Fz7dG6x47eyq68xS4OYoMMFtGkYjclbKpJzAgHNcnf0rQOEZPHmz3qTY618qSoxDon0G1pVH71V94DjDicMkroELgkrckW76996xsRGIZSxpuuK0oZS9gcRVqk4riWGTxJoCFcglDLADmtoMjnod7VtRMnADHixxo7eKzZXRG3tNHhY+ie4b99nj+8CR11/Z5fKLDqVGjXPfpXJZYYn5APFWZE+RubXopnDeNLjsqSFYsUusUgFkk9LdL9VvqNRtV5ITHZGo4hCDr8eBVj4OHiltIpUzINNwJI7gi/W6sCPRT2pDFNtgI4e6Zhd8ZB4+yi/aEqmCG4F/HXKbajyte3wrmCJzO8EctuRnigOB4Z4ksMZYhXcKbb21JF+mgOtMh+5TuLtkWhq9FrfCcFHCuSJFRd7AaEncnv7zVWvLjqsZ7RWqG8CmSSGRUXNB4hTDWOrL3X91WvY/lW9Ntb+ZpvxS5d8GqvUY0F9T1NaCVXE+1CkVm7rLPtr4a+IwkYRjmWQsEsTnGU30HVd6VheGv1R3ttuiqHKHDAY8IUgGdgS0i5Acl7AMW3JH5R0qkzre4X5K7G0AaVl5m4I6llVUMbRv5SfabuUtrr1vQG03XqiXm2VI4JyoZfDEuIjg8VWfxGzMSVtdbaXIDCxv3rRDhI40dkNr2xMAy6nj9hW7kRx93eNWDiKeVAwFrgG4bfre9YfabMs18wtDBvzsOlaqBj8W2Gx0mf2J4mQHsGHtfA1o4ZwkwbMu7CbHibvzWfO3JinX/WBXlohH2dqxxMQYWyxvp/L4Uz20+8CPEe6FgBU58/Zagqa140u0W5ayXlPDHEYjDjs7SvYaDKSfh5iK9v2pOIezwBx0WFhmZ5781e+a+Y1wQS6GSSS+RAcosLXJaxsNR0ryuCwhxJNGgNzutabEd3WlkqdwvEpjMMrgHJKpDL1H4WW46ihTMdh5S07g/8ARV2PErL5rNQ7NjcJCws8UwRvevX4gX+NehIaMPJINnNv5rOLyXsB3BV+504C+MwzQxvkbMDrsbfhP6/CsLA4puHlzuFik9iYzKzKCuuUOCPhMMsMkniMCTpewv8AhF9bVMbiWzyl7RQ+9VMPGYmZSUPwKKOLzLFoPABnt7PiX0J7NajyE/gWl/8Adp4IbSPxBy8tU7ytzQMXNiI7KBGbxsD7aXK3N+txfTvVcXgjBGx3PfoVaHE945w+SE8K5fR+IY2OYFgAHhNyCFdmLFbev6UzNi3twsT2acD5DS0BkQMzw7y80b4HymMLO8qzSOGXLkYLte4uw1a3TSlMRjjPGGFoFHf/AAmI4cjy4EoL9pskebCqbGRWdyOoiy639CbfKm+yA6pDwNDztCxbhmbz1+StfAsJ4eGhQ/hiUH5XrMxMmeZzhzTMQyxgdFl+JlLYXDRx6kxZFHdzJZa9VBTHzOdtYPolBIe5AHL1vRavw3h4hijiXZFC/Lr868lLMZHl54m04wZWhoVXh4DgcUJ44N43tJuRm1sATuNDtWm7F4qHK6XiLCAI4X2GqRg/vEc8ME8gZAWeJyLu1lyGMnbQMDfc/CiPxDJYXOYNdL6cQVyOEtlAJ8EuejcYcf2jN8kt/wCVVwf9fgB6puNtyt6WVF5UkvjYh0CSH4+UfzPzphwqMnwVsc4ksHj7K0cXx3jiSIOY8NGD96nG/rBH3J2Yja9hqdLRNy0eJ2HusqV13W3NGeTcRHI17BZEULHF0ij/ACg7FiAM1trAdKdjGXRKvs6lXIU2EFNYnahS7K7N1Q+ecI0gQxsFlUSFdL3UAMUt6sE16WpFp1IOyZOmyr8fD44yEI/ZwLmkJ1PiyDLHhwfxN5jfr5hUDSRd6n24qF4ukQ4TFngLrli3RpH87sU0Frn2QbixNUeT/V8lZtX8KyHm7h4ikViWKSqXjZlsLX8ygXI0PQHS9a2GcHMojUJSRtOWg8sY9cNgcOMTlhIWwLEWYG7K2nXLvftWD2jCZMR+UL01pamDlDIvzDWqf4hxjBSoVkZZF3sFZte4sN6WihxMbszLB+SZe6KRtOFjwJVb4s6RyRy4RzGGjJzqddyDfN7vpXouz4zjY5G4z4qcN/DosnFZIC3uBQo/VQTzBOdVxeIb+FSR8wtFPZ/Zbf6QgNnxTtQD9+SHYZgpCxibxLHKFzIx1uddL0xO/CmItNGtr1AtcjinMgDWn6Wi+FlikxEUeITEiR/LGZSGAG+hv6dKwXh7InOjLaGppaYawSBr2uBPNEsdg0hLR4Zp2kB8yRyFUVjr5jfKCewBNAjkdIA6UNrmRZKOcOCSIgSehoBBC8bSFMerI8molds6G2ntWBHvpwBzW5sPqBwGhSzmBjsk4onjuFJxWPx+Fm8DCzNKqKCVazZb7LdtTca70FsWFnZ3kravlp9F0xTh+SG3V6IbxHnfiSnI7iNvRFDWPXrR4+zcIfia2/NLTTzsOV+h8E1y9wQz4eSf+lO5lKMkBW5GXNnYtvqbfGu4nE91II/hAq7PjVBSGIOYXmzrwR2PgkIMEbLlL5rxSqniKFGhNiR5qWOJkIc4HatRdG/HknGwspoI8jupuI5bjFnRHVx7JjcKwPe+UaDrrQm4xx+EkV1FhWdhmbgfJTIOEY5gL8QlAI6BCfnagOmwoOkI9VYYWT+8p/C8oQokinMzSi0kjG7n1vVX4+QuBGgGw4IrcJG1pHPipTcOxWwx0oFrexH/APWhCSD/APIfM/yuHDO2zn5BVKXhUmGxUSYfLJ4EQcCQbkkgHTrW1h/9ZE/NpZ4Jf8M4PDI9aF6o+nHuIZTeGG5BsbsLHvbXagnsOK7zFMd1iCOCA8CfE8PLmOIS51AcMSvmBJD6A9zp607jcA3FBoJqkAQSxfpFp881TYp4w8McfhS3zhmJBGjC1rWKkikB2ezD5sribFVQQ2yvc8WKooHzDzg+InDKoESZhGpOpBtdye5sPdTmHwLY46O5rX2Qjj3CXO0ack1wTm14MVHMVXKt1df3GIzEHuLX+FEfhGmMtvVckxzpHtcRQHutUweFWbh8axhmyWdV6u6sTY97m599qz8xbKb4ooaCwdFYOXuHK8gci4ja4I28TYhbb2AszH3CwFN4fQJaY5irqKeCVTOK2oM2yvHuqBxxicXmJ8sUQVdPxObvr7lTT1rPeabXP2TjB8VoZj8Wka509u7FEC3zTsMvjm1ySiXPoNeldhJd8Nf9KsrQNbQ7mGYBMPh8KVYRKshbw2lGUGwkAS+bzA3Gt70SLcud9a3VX7UFIn4cuJwzrIgEElmVUYMgbfxoX3VT+UgWN6q+R0bwRv8AehXY2BwooVxQyKTJlQwRyLnK3zxp4YQMV2Mem42t8a4IO8YXtOtVXnaaw+IEMwDtufiKXcy3FItXpLtVPiqEGVT7IUso/iuW/wCr9a9N2UQYXnjx+S8j2w0sm6HX57+qtOANo19wrzT/ANS9YzRoCrglL8QF9lWw951p/Jlwt9Vl95m7Qrk36rvmvGGHE4aRfaRXKfxGwH1tVcJGHxPadjXyQe1pCyWMjqrDhYBFGF6Aak9TuzE9ydb0k9xe6/vwWvHG2JgaOH2UzxPBpiYWTRgRdD+90INXhkdFICh4iFuIiLd729lXOTsQ0jMX3UInwUMKdxjGtaMvU/NZnYzi7OT0H1UHngf0kfwL/Oj4D9rzSfbX7/kEP4Dw7x5cmdkFr3X9N/Wi4mXu25qtL9n4f8RJkzEaXorxguBBbXkLbD2FHzNiTWS/Ek7CvNb8fZrRu4nyCZ8dsmGZcitI02b9mpuqMApsffVq+J4NkDLxPEJSIGR7RdXm4ciikvE5YTEWlLqZFVwVUCzaaWGliRS4gjkDgG0aJ+SanjMLA7MTqBw46J7jXEsT45iw7RqEUZy6k3Y3NhY6WA+tUw8MPdZ5Qddq6KmSaV5EZAqt+ZTPAuZmMUzYnLmiZgcg3tpYDqSdKtiMEA9oi48/dBixByu7zcGtPZR1+8PK2IvHG7qq+GQXUKpJALXBvrqQKcw87cMMjRY5ppmFmBMmYBxA0qx81Ji48tgGjcSZirICDZgM2hNrqRsa1O/Zkz3oo2ck5C05tq9fkliuPCNHZ4mBXJZcy+YuSoFxtqNakeIZICW8FJMQY7zNPDjveiFIk4jxA8CI+MXYftDmQsoBA8ljqL9N6zJpI5JQ+yNtK0S78LPT9BrZ329Fni7CtYrzo2XtRdW1/Z7w5JsFDIxkBYFXCOyq+U2BYDrawPfrWRO8tlI+9VoRMzMBWmYDoBsNh2okBQ5QiorSCTUXiEwRGdjZVBJ9w1oMoPBXZos14jJa5IAdyWsxsMx1yk9lFr0hl7x9Db2Tl5G3xVv5T4LFGqz5vElljFnIy2Q2OVE/CNRfqdLmtKOJsYpqTe8uNlBeY+RvExEUkCKFdgJ2HlZFHmDxkWsT7Jt6HpUdGHEEqB9ClJxfK06KfDxBYflkGf66N9TQX4Zh6eCu2UhVTCRMju9gZoxaRANJYjrbKT77X6gjrQW3A/L/AElFP5jb4hDcThBhigWzYWY3wsg2F9fAPqPwnqNOmtMXhz+4PNanZmNFCF+/D+FXOaFtZu6sp+hH86a7IkrO3mL+SH25FYY/xHurBhzaMe6sY7reCqvBmzYtm3uzfSy/41q4gZcI0c1h4M58e93ipPNaA4rB36sf+5aBgzUUn3wKv2k0HEQg8/cI3xrEFI2I1J0A7k6AfM0pA3M4WtPEyd3G5yicqKVgyE38OR0/usRRMXTn3zAPzS/ZliAA8CR6odwGHw8ViV/fB+BuaPiHZ4mHogYBnd4iZvUe6D8/m09x+Rf1NMYH9o+Kzu1//kjwXfJv+0H+D+Yq3aH7anYn7x8CrjPxiJGys4DWNidrjdc22bbSstuHe4WAt5+Lha7IXa/fr0QfCPePA338GRj6lnW/6Uw4fFL/AMh6BZmA1c0n+0+pRTmBScNIRqVAYe9SG/lQMOfzRfh81pY1ubDurx+S7wOKEs08qkFWk8pHYKBf42NVewsjYw7gIeAdbXPGxP0FKqcsr4jRr0LvIfXLt9Wv8K0cV8IJ6AfNZHZo7yRvm75bfVXWadUF2ZVGwJNte1ZYYXaAL0T3tYLcQEF4npjYf3kYkdyNAfkTTUZvDu8QkpRWMZ1aV5zPJ+D85it7xJ/gaPgj+U/74IHaJ+NredfVG8KwIH+dKzXDitcamllM6WZh2Zh8ia9EDYBXh3DK4jqVxXVVbz9mn/p2G/hPzzGsXFfvuWpB+0FfMBR4ECZFxWkEkg3MzjIisQFeQBibAWF2sSdBcgChyXSs3dUyeATymSJA34fGcnw1F9cg/ESd7WBsNdKzH6Cj8uKeYLOi54Y0fDWhkmmZ1VXjMsh2BAZVAA8outgB9aPhsQZJSDy0CpiIRHGD11KhYn7b4hKAmFdob+eQsFa3dY7G/fUin7Wf3jbWlni0Zh8VWBUrceoNdtEpYLzLza8WMDxKGy3LC9rg/guNu9/QUJ8YkbRXTL3bgUUfF4adFxEBXMXAZD7SMfasvQEXJtpcA9aQexwaWv4DTktPAyt75rmDdA+cV/ZEjpY1MA/LIFp9rMzYc9KKLtKFiuei/oKVAt9J9zgxhceAVT5W/rEvvkJPxINbXaLcsLB4rz3Y/wC8SeI90S5zkCHCv1WXf00JFZ+CbmD29E72s7IYn8nfwinG9TD/AMeL/vBpeH+r/ifomu0P2x/yb9UuGECXFAbDEP8AWxqSfojJ/tCr2edHj/cfZC+H/wC14g/vKPpR5P2Weaphx/qZj1H0Qrm9A+MRTrdBcfBjTGE0gJ6rN7TF4sDom+Tj+2v/AGY/UUTH/oQ+xP3j4H6q3wrNCkgj8FwztIPEU6X3W23Tf1rLd3cjgXWDVaLWfhJG5i0tIJJ1CgYnGGZ8PIct2wyt5RYeZibW9LUVkeRr2jg4+gQMI/NICf7R9UaIDLY7EWPxpa6NrYIDgQVA5fwBgjEZINidfS+n0o2Ik7x2ZL4ODuYxGTar/KaFcRlP4VlHycCncWbjvnX0WP2YMuIyngHfVG8TwY42TELe3hoip1szXYn6AVfACmdSmMZF+Ilc08AAPPUqDiop1xUPj2vkcLZbaDLfr7qrLC2KIhvGlI3yuxLO8rY1Qpe8zEmfCgbMWzDvlIIoGFNRSeSvjxeIhHj6UpT4Vi6uq3N0s1wMuUm9+pBBqge0NLSefnaLNC8zNkZ015UdfmFTOOQZMRKv75I9x1/nWnA7NE09F5/GM7ud7ev11UGipZbj9lcgPD4ddmcH+8dKxsWPzz5LTw5uILRMBRoN0GZFxWkEkouPiDKVZQyncEAj5GhSmgiMFlA8XWTItGPZZl9q8rWw6fgJdj/EMoA+TE0fANFuPFIdsPcI2gbErPXwvluK0l58S/FSu/CeLuOHQpc7EfIkVCtxmrQqRhz4ru56murKxshDtEopTh5VkXpv6r1FDkZnblTXZuNdDIHjz8Fc8XGkq5W1U1kMLmGwveyMZK3K7UFQ+YMSFw8n8JHz0omHYTIEHHSZcO89EK4KjRzJmUi6MBfuuW/6itTtCVksTchulj9lgsnojh/Cm80ecQju5X5qRWfhTWY9PdO9qjM1gPMj5hSFlMuHjYC7rkcDuyEHLf1tb41QgMlI4aj5o5vEYVpG9A+Y4ei64M7ESSOMrSyNJl6gE6A/CuTgAho/pAC7gGubGXOFZiSoPCm/azN3lP0FqLMPgaOiHhP3JHc3fRQuLJ4nEIwNdFH/AEsaNF8OFJWdjvixwHQKJyi1pB6xj9RRsd+gIXYp/Od5qxf6UD5wcTBh8rMmWRSzEbZtGFge2tZ5hLaphdetg17LRlx7szmhwbVjXU+Ki5oxIiRSiVY4ETOBbUMelEp+Uue2iXE0h4It7ymm6aB6ojjcWUEZDWHiKGHcHS1+mtqDGwOJFcFo4iQsyOBoZgD1tTvGoVJm1WOEyWxjW/tfqwp+YfkD/wAVh4Q1jXV/u+qsfC+MLA+KupZyYSiAgFswK7noDv2omEIbHmKNM/LO4AWTl05qHxTjq4nEQAwyRvGHvnynQgaAg66irYl7XxW0qsUhOKa1zSCAd1D43JfEYb0En/jSkA/Lf5I+K1xMP/l7IvhpbKKWcNVoNOip3OA/pF+6L9LitPB/t11K832sP9RfMBBBTazFrn2LYi+Hmj6pKD8GX/EGszHNqQHon8IfgI6rWcBXYN1yZFxWiNkimcVtQpdkSPdAMWKypAtGM6LPftShvh42/LKPqpFEwRqQjole1G3h75FUEJpWovIcUN+9TqPDSRggvZRsL79K6tlmIpotO8Niy5h7q4kMU7NRTuPhutdQoX5Si3C5yYkvuBb5aXrMmZTyvo+BnMmHY48lH47d4wv5nUfWr4fR18gUPtE5oa5kD1Xsj/0hP/m/8DVz+z8vdJ4Y1i/n7JziTX8In8MqH5m386FD/UOhTuPrI0ng4eui6w4MMjwnTUunqpNyPgf1qP8AjaH+RVcG/ITCedjrf8J/EYsIpZjoPqegqjY8xoJyWYRtL3cEL4ATZid85J951o+Iqx4JDs4kxkn+4+qnT4GORszLdtBe5B+lCbI9ooFNSYaGR2Z7bKCcEAE7WFgAwA9M2lOYg3EFk9nisU8DbX6qxOoO6qT6gUgLGxW24NdqQPkg3DwBiJ8oAGlgNvWmpb7ptrMwuUYmUN0GilcbBaLKN9x71F6HBQff3qjdpG4aG9/REUnuAe4BoBbRpPh+YAqvYUlcQHOxkdb9NSbfpTzhcVdAsKF+XFZjxc4fNHmjBcOVGcCwPW1JgmsvBbZazPnrVQcS/wDSovRG/WitH5J8UpI4fjGf8SljLtiIfRXP6CozSN3iF2X4sTH0DvZEfFtYdTsP1oOW9U5nANKv81rfw36aj9CKcwZ3Cxu12m2O8QgSKTsCeumunU05tusdad9jMMscmIDxSKjpGwZlIFwW2JGtwenakMbRDaPNOYUEXa2fAiqwrsxRYVoBJLiZbiqPFhWaaKFYjDXpF8RKcZJSqXPnBzLhsgGviJ+pqYePK+0LHOzwFqpTcsvfVfkN+nwp615k4Z1pjD8nySSWABOW9hpt6n31wvDRqm2YR8rA0HUJ3FcoSxvZ7aqDlFz6AX71xj8wseqtP2e5ga0G914OTZn2QgE2u3l6X+PeuGRoGpUi7Meas0vcLwIxKQwYak6gm3Te3xoUked1jkvQ4PEDDxCN2tKNxHhRbLkVtwQCLX3IGbp3vVoostklTE4vvWhoHG09HyxNlMouMuY3IvcEC+nwFdytIylBbK9j87d1MPKErlQWNgQ2iWNwb73NBDmt1aNUy+SSQU86aHQVt5qycS5RScAOuotZhuD399JRd5Gfh2R5HRyDXcIcn2eKG8zFrHQsb291MGd+wACDladXEnxQriHKLxzOkbEIQrDS+p0NvkKdwsQnbcm4SeJxcmGdUR0KZg5XnaSNC7WZrEgAaWJ7f/lXxGFjiZmAtUw3aM8r8rnUEP4Ty3MP2oAbNfcW667bbe7Wruw/eMAQ48YYJCeKJYbl/FOudY1IOo1t11FvhvSLo4wasrVbjZiLoJuLlCeN3kEeYP8AhFwf861dxY5obeyDFI+ORz636p+TlSeQr5coW+m+4tbQfWqgNYDravLO6XKKqr9U5HyjiIwqiPPYWFm1sB7t6q5rHm7pEjxMkbQ0gEDrSa/1EkaLVSGLE2673t6++riQNdpqEs5pe0k6GyfVOjgUq5Q6EtY3tfU/yv29Ko6IXbSKTceNOWng304rqDkqV28XQMG0VtLqRa1x23qOkaG5K05oQe4v7078unJNYnlaaORXaMnykeWzAXI6m3yrrWtLMoPXVWOKd3oe5vCtNf4Tf+rkrSI3hPlUWI0B16/41YMDWFpO6q7FF0rXgHT3RLD8tyq0btESFcX29k6E27WP0qsVNJF7hTFzd6wCtjasWM4Cf2wAABTFWsLWzFbD6VRkfxa/7fRKuk+ADxVhwOBIRB2UD5AUMRa2jGUUi+EhtTcTKS0j7U6m0ulUUXBQVQgLtlMYjBq4sb2vUDQCoTYpRTwaLsf8/CrUFTIE7DwqNTcDXuTVS0HQq7Tl2Uj7svaq921WzlcNg17bkE/AW/SrZG1S5mNrmbh8bA3XeuCMLveFeTcNjbdR/nSrZQuBxXq4BMrLl0Y6/SoGhcLiU591XtVO6ar945L7svap3TVzvHJfdl7VO6au945MycOQtmt5rWv6XojPh2Q3/FuvBwqO6mxuLka12T4hRVWDKbC4h4TGq5QDbX61ZriFHNBNp3DcPRFCqNBt8aC6NpOqKHkbJ37qvaud01TvHJHDL2qd01TvHJfdV7VO6aFO8cl92XtU7pqneOS+6r2qd01d7xyX3Ze1TumrmdyX3Ze1Tumqd45L7qvau901TvHJHDLU7to2Uzkpfdl19b3+OtWyhVspwRCuZQpmK7Aq1Li9rq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06" name="AutoShape 10" descr="data:image/jpeg;base64,/9j/4AAQSkZJRgABAQAAAQABAAD/2wCEAAkGBxQSEhUUExQVFhQXGBwbFhcYGBkcGhwYIR0cGh4WIBkeHCggHR4lHB0dITEiJikrLi4vGR8zODMvNygtLisBCgoKDg0OGxAQGywkICQsLCw0LCwsLCwsLDQsLywsLCwsNCwsLCwsLCwsLCwsLCwsLCwsLCwsLCwsLCwsLCwsLP/AABEIAJwA8AMBEQACEQEDEQH/xAAbAAABBQEBAAAAAAAAAAAAAAAFAAMEBgcCAf/EAEUQAAIBAgQEAwUFBAYJBQAAAAECAwARBBIhMQUGQVETImEycYGRoQcUQlKxI2JywSQzY5LR8BUWNFNzgqKywjVDg9Lh/8QAGwEAAgMBAQEAAAAAAAAAAAAAAwQAAgUBBgf/xAA7EQABBAAEAwYEBQMEAQUAAAABAAIDEQQSITFBUWEFE3GBocEikbHwFCMyM9FCUuEkYnLxggYVNENT/9oADAMBAAIRAxEAPwDcaiiVRRKoolUUSqKJVFEqiiVRReXrlqJXrlqJZqmYKUvM1czhdpLPXM4UpeZ6neBSk198TLnzLlsTcHSw1JqZxdKUlh8WrjMpuO9TOFKToep3gUpe567nClJZqmcKUvQ1dzBcSvXbCi9rqiVRRKoolUUSqKJVFEqiiVRRKoolUUSqKJVFEqiiVRReXrlqLwmqly7S5L0MvXaTbS0Iyqwam2noZlVwxNtiKEZVcRps4iqGZdyJjEY9UUs7KqjUsxAA+Jrnekmgu5AFTsVz/CMSqw4iKaE2WZL6p0DodnGtmHTQ0y2N5Goo/eiESOCFY3jrQYVsPcXilmiuNwhF093lcG/7tWBLn3zr/K5VAqXwTnAKhI1W4CAfiZrkm25CgfEsKq4G10dFdeHcYSZcyMDbRgCDlbfKSNL0s57m7ooaDspYxFTvVO7XYxFXEy5kTgnq4lKqY06s1FEqoWJwSUQSKpauw1FD1Sl0DVw5cXtWUSqKJVFEqiiVRRKoolUUSqKJVFF5eookTXCVFwWoRcrAJtnoLnq4amHkoDnogaoeOxyRKXkdUUbsxAHzNCzEmgrUAqvhvtG4fLIIkxAzE2BKsFJ7ByLVZ0EoF0oHtKsTSUmXo4auDJVC9WyqpcTKYyUNIQcLAxCKdVlxGxYjqsdrDuWPanI7jZfE+g/ygkZ3dAhGOhWWKSPEoqooAlEf/tg3yYmNgLlTqGHp6GiNJBtpv36FccARRCy/jfiwyTwyP4hFlzqbhhsrf3dDWgynAOASrgWkhEOUmzyDNdkWy+GhVXkZ72Av+EWNyPZBqTGm+6kYsrSuWuLFMQsbOhRxYpGt0RwAI41cbm2a/uG1Zc7fgsbj7JTgOqvAkpHOjZV2JKuHqpanFlogeuFqdSWiB6oWp9JaM16GWp9JKM16GWp5XozXoZCcBowKququuJV1RKoolUUSqKJVFEqii8NRRUbm/maTD5VljaPPcBg4yEixuJOlvysASL22rhUVbw/PLGUsDosRd7Ek+VgACLXsRc+ub0qh1XaWgcv48y4aJnJLmNS5It5ioPu+VLSOoojBaH86czLw/CvOylyCFRAbZnOwv0HrQWAyOpEd8IWN8Y504jjVN5Bh4j+GK4JHYv7R+lG/LYeZVxC5wsmlW+JSPJGiS4h5EQkorsWAJ3Ouvzq7XG9Grjo2AXafwGEV0KFRYjU9u1CkeWmwjxsDhVLTPs35qkxAkw8/mkhAIk/OlyNfUWGvW9I42JrKkbseC5CTZYeCsHMuJZcOwQkM5WMEbjOQpI9QCTSuHp0gvx+SLLYaaVM5l5jhSEwxLZIR4arqqggaLmt7VrbXOoNaccbpHgu8Us5zWNICEcJ5lmxEcQUr48WYMRfMY2NslvZFwL3OxtYb0d8TIyb2OyEHueBW6lcGhgiTEMZEaHw1RPEvaJwzXjOmbLZhbvahyPc4gVr04q7WBoJ4IYMGkM6scrRyoyMcxiW9s2YnWyC3sfiozHl7SOSo9oaQ4I1ytiYp5B4cxllsSoQFEiGx212+fpSmI/Lbbhp9UaP4zQ/6WlLJWMHJ2l2JKsHKuVOLLVw5VLVQ+OfapFG2TDRmaxs0v4F0vmCgXksNeg03rVhwLyLea6cUm+cbNVfg+0niMZ8RhHJEts6lRex2a6m6qdNdbX1NOfhI+CB3rlqvJ/NMWPg8WO6kG0iHUo++UnqOx60k9pjNFHaQ4KxxyVdr1VzU+j0w16EWribHRoGLyIoRcz3YeVfzHsKYbqqFUjF844qYF8MiRRXIjaVS7SfvFAV8NfeSbbgbVnz9qRxvyAXW5v6aaplmFc5tk0mOWftRWRf6TFIAB/XRRu8bNcggAA27ggkEdqcE7bpxAPj90gmM7jXyWg4DGpNGskTh42F1ZTcEUdDUioolUUSqKLwmqkqLPefMaZcRDhpI3WDV/ENgryi2RR1IF99BdlpfEOIZpxRYQC7VVbmb7u0EuQnxYBmzWsQ4AJAY6MRYBhrbS9Kx52PBHFMOyvaQVoHLeEaHDoJGvIVUsB7Kmw8ijsPqbmuSv10VI28VU/tndTw4hr5jLHkt+a5+lr1MK65PJWlbosomxfhxKul8tGazM4lGc/K2uik8r8BjxWGnlkLh0JAYAsqjLfMVGptRJZCxwaEs1ocCSh0cM0DKHWyuPIwN1ZfzA+43rrw14PRXjc4FWDkHjLYXFGLww4xToue9its22mo1vb0pXGRCWHNdZQTSvG4sk52tE41iR4mtskEZlc9mN1Qf3Q5rPwjPhLueg9/ZHmPxActVUDy7NNEFZQskiPKhPmClhf0CnVVt1JvslM/jGRuLgdAQPvn980AwueKI13U/lzCA4kKYHgIiRWiYJa+vmBUm4NjvrRnvD22CCLXGtIOorRWqGC7ssSYaSI2uwYBk7hlAOf0Nx1qmUVrdqZjap/NnBo5JI4LMImc3KWGU2uGN9AoGYn3UWF5ZbuK5IAaBQ7lo/dJ0Z9Fyo9x7PhSeUm3QBgG9BVcT+fG7LvZ+YUiPduF/drUc1efBWlS9DVa1ykL5rMpwcywgmRlyrl310v6aGmcK5vfNL9kGYHIaVN5Z4fg1wYazNiIwNWLRshZiAyuB5UuD5hc2BHpW7I+QSb6LOY1uXbVQuY+BnCgzxOGSTSdRYKL6GVGAt79LEVaHE53ZXKSQ5W2F19jeMtjphGAI3j8y5h5SDcEDci+YelxXMb+gErkH6ltsctZ7XJotUqOSjtchOasr5z4Uf9KPIoTxZEj8LONGsCCUNvbU20IPtKelTFyEMF3l419D0UgaLO19U/h4hMPCDqyoCuJkzfs4h1gDG15D+JulvUVmwxOzZyKG4HE/7vAcBx8kxnB04KJwjGBfDAAygsCF9kKoVTt1C6/CpPEbdfT1v3VmOyt06+iu3IWIImxcJtlUxyKB3cMH07Erm06sa2ez3ZsOEliQBIVdKeS6VRReGuFRM4gnKcts1jlvte2l/S9DLl2ljAwrh53ljaRwmVg3mYOf6xnQOSRceV1At20FKue4EWeP3SYa1pBUji+BRsN42QIpQqAGBBH+8YjTOep69aAHusBFyiiUZ5K4/NPdJvaEMcmwBBZnUrppl8tx8ariGhoscypFvSA/a7xeIRphipaYssinoigkEk+uosKmDYSS+9NvFdldRACzvlvBxYh5jNY5FXJGWy3zEgtfrlHTqTT0hcwDLx80IU4m1pXJHDvDhkjgYI2oUsL3ba7HcjuBv6UqZA59v1RTE5sdt2UzmLliEiNfCUxpGfP7IQLsAt7AsbnQbDeu56Fh2p4KjRZqtFSPsr4f4mIkkcNaEDLm6OxI+PlB+dC7VlyRho/q9kTCjM672VrmJljudDi8RlF/9ylwB8VVv71CruYh/tbfmf8AsLoOd/iaVmLVhrQpVrErfHuGvlaOIE3toc/X4WrZwZ/04PIn2SUw/MI6BWCbhgzGSJzC5QJdQpBVSWUFSNgSdrb0wHaUUGrKARYb7xiryhXESkkAEJmewA1OpAUmx/NS2LmMUfwGiT9EaKPM74uC85rwQzwzm2UXhl/4clgp/wCVun71C7Omouj56jxG/wAwrYmPZ3kVP4BjiwMEhPjwAK9/xLssw7hgPgbigYuDu35h+l23uPJEgkzCjuEXvStoy9LmxtvY299tBVgRxXCqNy7hw2HQSAKZpWWYZtYlClwgP4dbHX1r0sho6a1RB58FlN29lY+PYQPF+zEdiLAAWS3aw6egpcSFsmc+KNltuUKscI4ikUsBdGbw8QVkmsqEMR4QRU38PW517HWmXwyOhc4VVbevzVmwOyd7WgNX6bLU0eslrkQhSo5KYa5CcFm/NWKjxE2LKkSTR5UhyOLKuQsbMNmuGzWN9Fokne94xg/SQb+fH2QmZacTqVYoeDQrB4LyW8ZV/ZMVsNFsUjI/Cwv7yb1cvO7R5roaCaKF8zcJODWNoPElLSLdTqxspu1x1Kgg3Ftvy0OWNsz9q0+/XVWY4tbfVEeS4UxM8c0XsQKbyEWclx5YdNLKup1O601gInsDi7S+HDqUCd4NDktGrQS6VRRcsaG4roUeV6We5FaFR+IcOC8RMg0Z0DK3XTyOl+3sm1LyOJARYwBaG8ycJtHilXSOWIta2gkFwT/zC3yrjXU4HkVerBU/l6OKLCI8MSoHiWRgvVsl7d/SlJ3udIQ48aRomgNsLIMJM+KzTzMXlkte+wHRQOgHatCWmEMboAqwMtuY7lRJMCIsRCw0UyJf+8KJHKXMI6Kk0Qa4FavyciSrPE6aq4Bv1B1B2HbptSzmgEEKF5IypnnjELh8OVuWLAooZma997km5Fr1Vjc8gN7IgkLYy0DdBfs8MZM58YtPIFzRgFcircAr333G2lKdplxy/D8IvXe75q+GABIvVFMTgV8JMLMcoUgYacaXIN1Vj+GUHY7Mex0o8OIE3xDfiP46dOCE+Ix6HbgUP4hzbLhY3WWMPKlgrbBtfxj8J91wfShN7NbJJ8DqHLl4c1c4lzG6iyq5xHn3x8n9HMci6B1kuNSPLkKjMOu4I6U7B2aYSafYPCv86FLyYvvOHqi+O5onhgglI8kyki+pFiBoNOp61duHDnFvJcM1AFQOXuaZHkOXMSSRFhwT5mO800ltgNLAegGgoOJwQI183chyaFaGc3p8vcqwKC0t5C2MxC6iFDlgiP7zahT78zb0MCKBn9oPHdx+/IIhzPdzPoEcwuCczHETsplKZAsa5URL5rC5zOb9T20ArNxOM71uRooA31P8JqGAsOZxsojekkxS9vXbXKVL5g4hF9+VLI4QASpluCznyu5At5SANdsx71v4CFxwxcSd9PDjSSnMdk2LFac7/hWaKEIhJmeQkag2CL3yoBoPeSajnggABDa0g6rPebcDmOFZUUnEXY+YgZmbym40vlsL9OlOYGQnO3+0gJfEWA3kdf8AKv32f8f+94NGYkyoAspO5bo3uYa1mYqLupSBsdk3A/OzqmuYuY/FRsNBJ4chn+7yubZkBQtnVb65vZB6E0RjTG3vHC6Fjr97ob3B5yDTWkP4lh4o4csagCLLbLZPZUeJey2Jytrp8RSuFlcZczydb9Tp6okg+H4dK+z6LRFcFkvEWAF1lspUXHQ3uNOtOt2Qnc7VS5l4xI2JdIiQIkCsRa2dyL7nQqm2h1YVC6Not2/BQB2w24oxydg2jntGMqBLSgeyDpkW/V9yT233FF7ML3NLidOHuh4stsAbq81qpRKoomZWpeRyu0KHK9KPcmGhU/nLiKRPh3JGdWYAf2bDzH3ZlWhNt1hGEZrNWg36Ko8b5pkxKSJhwPKPMx2BOwPcnoKu1lavXGtLyGsFkr3kTjplQ4ERZRDCQ0nihyL3UaZB1PQ0LGwtH54PHaqVo8zXdy4ajqs2xccuCkMEls6WvY3BHRgexp8ZJm5xxQQ90RyngvcdxRZlEYBLki1tTfsB1NcjhLDmvRWlna9uVXjg/M80GczwvEygM4YG1vzj0uKXLGPoxusbKBxH6hSB8wceONlVvZjW+UnqT+K3TTQURrMgI3Ks34iDsEO5ew0hxsP3dyDn1PaPd9D0tp8RUxL29w7vBw9eCqxh7wZDxWy4iJXVlZQyMLFSLgjsRXl2ktII0IWqQCKKy37SsE0RS4Yxk/spSbkfmhY9RsRe50r0nZswlBs68R7/AMrJxcZYa4Kl1qJJSMRj5ZFVHkZlQEIDrlB1IHpeqhoBtds1Sm8t4SWabwoZMjOpv5ioZRrkJGovQcTKyKPO8WAiQtc92Vq2vh+FWKNURFQAeyuwPXXr7zXkZXl7y4m1uMaGtAAUi9UpXSLVFFBbjCaZVd7tlUquhbKXsCSL+UFrjSwpxvZ8zhdAeKWdioxsqFydw2RuIzJPZioLy22Zm2B7jzHT0HatbG4gDCNMegNAeASWHiJnIfw90anu86ph2bJHKAM7mzOuroDb2QAQS2bXbau4eNxg72XS+Q9T/ikd8emZuwNDqePkEM4nh1Rw2dvDjxSeHcmwANylr2yhtB2rQww/LzVqfXxQ5YR+GLzwdQ8OPqjXJ2KeLDx2EebJFGUUed389lz3y6JmfbQadb1nYiAPebPEnp98FSOUtaDX8qfxDApHOcS8SuhIljlyFmifKAQwXzZDYMCPW/SkTnkZka4jSiL3HnpfBGc0A2R1B5KDjMdBEqs8qy3v4cSWLtJIfM7C9gthYD970qkcUryQ1uXmTsA3YDqu38QG98OZKkcP50kiilEcTSRQukYdzlKFr5UIAOe1hqDexHvrQbE4tBcdSOGxrj0Q3W1+Stbrr6brjBIrI0kc4ldjmmHsssm98p1+HYCkJXuL6kbXLkQjBtafVWTlnEyGcJh5CQzBp1GUoigWDX6M1rWG9iela3Zzn5MpGg+9OiRxIaHaLRK0Uska47ZRRJ2pOQo7AoMz0m8phoWZcW49DLxLJOGOHhDIcp3aykkAdA2nf5UxGyMNBfxRsO/EZndwaPlqPNQ8bisKU8DDlpsQ7OVZ0KpDGdyFuQzAGwJuf0o2aJjCWhDlGKEuaQ0TyP8ACmcp8HWDETsgsqxxxe9tXcnvoV199ZWNlJY1p31PsPdEw8fxkjwRLjfLmHxZBmizMBYMCQbdrjcUlFi5YdGFMPgY/VwVXHDIo3aPBoIkBs8oN3Zuqq51VRsSNzXquy+zX4ponxRscG8PE8+i832p2rHhH91CNeJ5JuMNFDJGyyPKXUrKTmBUNcBi17ZRpbUG/vpl/ZL24lpaBk+iDF2vFLAQTT9tdVDwHDMMXd8UjmM/tA4uEAJswdV0C3tY2tvWd2o18b6wzgeY0seB5rTwLszPzx4HgVdOB4HCxhvuyRrrZio19xO9vpXmsQ+dxHfE+a2YmxgfAidLIyhccwAnw8sRF8ymw/eAup996Nh5TFI145ocrA9hBWBobgV7Q7rzy6riiO8jS5cfh/ViPmppPtBubDP8LTGFNTNW1V5JbqV6i4mcbEXRlG5Gnv3t8dqJE8MeHHgqyMzNIWez8xFwolVhkEi5Bcsbqq9BYGwy31trXpxFrYPJY2fTUc1YoOJ/0YyKjRSyMyRiTV1UfiYnWy3LWPcCs38J32K7sfpFE1t9laOHzPZQ3PHkOZ8E1wiBHwseXPENDGwIzgC9n1G5Gpv3r0Lmh4ojROCJs0LWt0HDn4+acdMLiIhCjqyoVNgwJ8pvr1Nzv766Boo2ON7O7BBArY8lAxHB5I/6tvIA+UX8y58uYi+hYgFQT7I70F0AcbH3W3ql34AuP5Z5+v35K3cv495UXwopWF2ytKQuVQbAMwvmYbeUHbesOXDVIbIH3qlRKQ2iNUJ514cVWAyPnlecEBRkjRQrE2TdjsMzXPa1MMc0NcBy47q+Fjc7EM8bQHCxSCRk0EJfxT3MuXJ9FH1qrpAY647eW61W4WsSZeFeuyMcnhLyyzJHJAcR4ciyIrFPKuSUMdlDEhh+8DpY3ZidlDWDci1jdoW+Zx4DRbBgcOka5URUUfhUAD5CnGOJ3WcQpVFVVy9UfsuhD8Q1IyFMsCrnMnFhBE9mXxSLRqTrmI0JG4A3+FLBuY9EYmhosow3LngP4pvi0UWljBKMSfMSGBNn6696bE7XaObQVWiSPWN2qncpHDSYuaTDiURAKAsurKbkkX66AVXFABoAV2yvkNvRLhfFy2CRwxV53kYPociGS2c3/KGA+VIyQZ8SQdm1fXT3RGyZYRzNqJK0a+Cs7vIGxLxSBnJJALKjZhYKwuL2tofSnGxAWWtA0/yQlnPvQlRODYSeWPIkqxrFmjBy5mJUlQdLLuNa0cT2+6ANY1utDVZ+H/8ATkUxMrzoSdFE4euJxkMjhsjRnIUIPmYDzC9xbttRMX24YpGtAsEXa7guwoi1zhuCpnEOKKWEcgCJNIviL5mMcCaqha1jmHlIA3NId3mtzNQNfmnC4spr9L0T3AeOvM7yRQB2LPe7ZLagKmbKcwCqPdek8bAwRgPdQvlfimsI9znEtF+iNYPjEnjCGeIRO6loyr51YAgMt8oswuPnWW/DsyZ43WBobFb+ZTzXuzZHij42vOM8ZeOaCGIRl5SwJe9gAL7DvXYMO17HSPuhWy5K9zXNa2rKzuflEJOsD4uNZXBZV8Nrb6C+bc9B6VuNx5dGZAwkDqFmuwQa/IXiz0Q7mLgEmDZFkZGzglSt+lr3B23o+GxTcQCWiqQcRh3QEA8V1ytw6aWdXgUMYWR2BbLpfa9jvY1zFyxsjyyH9Vhcw8Uj32zgtKxXF8ZCplmigEasMyozFghNi2YgDS99qwWQYeQ5GOdZ4mqWs90zBmcBXJSMVjJZpnihbIkekstgWznURoDpcDUk7XFDZGyNgfILJ2HufZEtz3FrDQG59gu4+HOtss82boWbMCfVbWP0rhmad2iumnqr9wODjaH/AOsvi5CkDyzwvmYR2KaEowDki4YXsfTWm4sN3DsznANPPfa/RJSSd6MoFkcvl6oRx6aeYyv9ynQSIUbzR/Bt7/41o4bEQx2C8G/FcaJWh3wH4hXBSeEYppoc7nIQSPCjYXUDTzXU2v8ApTMuIeDTforf+4Snb4egU/h3L0Zj8gPVgM18pPVSB5fhSL55M+bigtFHNx+ngm14j4ZaGZrMNUJ3Ze9gNwdD8K0oJw9mYrTw+LZ/9hoj1TvLcokllhJl8LRxlLooY+0jEW30YD+Ks/tF4aQ9hGvn5paXu5JjlNjfz4obx3Cx4bHErGEUwrltfU3bMdfW1BY98sGps2f8IuBa1kzj0Hupkc6sLg6UsWkGlsA2LS5SLq+Lewkwvk+8RkXsGDAyDuAo8y9rHpq7lzMHMbfwsDHZWTHruFpXL+JeBhBK2eI2GHkNyw/snbqbWyt1G+o1bw8geNd1lyx5dtlaabQVzLtQ5Nl1u6oH2p8wPgsEXj0Z3EYYHVQb3YaWzWGl6UazO+imCaasE4XxEqXd8xewJLZiza6Ek+8an0ptzAfBBDq1S4XxYxO8mabM9jcSaXNzd7+1rYWPS9+lddG1wohcDiDdq98B4vDNHLiIgqTJEfHiF8p3ysp621v11pCSJzSGnUXoU02QEE7FEuD8K8Xh0MYYZlV0ub5TqVKMAb5dAbdwKUmxH4fFudVg1f3zTEUPfQAXRCEJwPw2ljRfG8NM86uVFxYhdQL336W0pxkxnAI0s0Es9ghsHWhZRDkzFhGOFa2cAurjUOPxXP5gTv1vQe3MC+F/e3YOnmjdk41s0QbVff1Vrjw4F7AC5ubdSdz76wS8ndawobLMOZOLGSWSZLWUlIxb2iptt1LPf5CvZYDCCHB246uFn2C85jZzJiARrW38q5NyuPuiQBiCoU3JOrjU7EEAtc6V5s48mYycNdFsjDgRZE3xrh7xYWNs7SSYdgxc3uy7PfX8p+gqYeVr5iKoP0r6eqkrS2Npuy3j9UIx02fiGDa+7H/tNNMblwso6e6FI786M9VcZcDFnEzImdRYSEC4H8XSsoSvy5ATXJOkMvORrzVY5l5DGIZpY5WEza2c3Vuy919LaVoYXtPugGOaMvTcJLEYISEuadUN+yeGz4rMLMpjUg9CC9x86P2w74Y66+yF2boX3091Z+H8KmMeIixDB1ctkN7mzDa3QA2sKQlnjD2PjFVV+X3qnGMflc15u9vNAeWOMeApGIDWk82cAtlkAyOrW1tdQQffTmLw/ekGLhw6bivmgYeYsHxbH67Ili1kn8STBziVW0sspVozaxA0Knv5gD60BhZFTZm1XS7+h+RV3Fz7dG6x47eyq68xS4OYoMMFtGkYjclbKpJzAgHNcnf0rQOEZPHmz3qTY618qSoxDon0G1pVH71V94DjDicMkroELgkrckW76996xsRGIZSxpuuK0oZS9gcRVqk4riWGTxJoCFcglDLADmtoMjnod7VtRMnADHixxo7eKzZXRG3tNHhY+ie4b99nj+8CR11/Z5fKLDqVGjXPfpXJZYYn5APFWZE+RubXopnDeNLjsqSFYsUusUgFkk9LdL9VvqNRtV5ITHZGo4hCDr8eBVj4OHiltIpUzINNwJI7gi/W6sCPRT2pDFNtgI4e6Zhd8ZB4+yi/aEqmCG4F/HXKbajyte3wrmCJzO8EctuRnigOB4Z4ksMZYhXcKbb21JF+mgOtMh+5TuLtkWhq9FrfCcFHCuSJFRd7AaEncnv7zVWvLjqsZ7RWqG8CmSSGRUXNB4hTDWOrL3X91WvY/lW9Ntb+ZpvxS5d8GqvUY0F9T1NaCVXE+1CkVm7rLPtr4a+IwkYRjmWQsEsTnGU30HVd6VheGv1R3ttuiqHKHDAY8IUgGdgS0i5Acl7AMW3JH5R0qkzre4X5K7G0AaVl5m4I6llVUMbRv5SfabuUtrr1vQG03XqiXm2VI4JyoZfDEuIjg8VWfxGzMSVtdbaXIDCxv3rRDhI40dkNr2xMAy6nj9hW7kRx93eNWDiKeVAwFrgG4bfre9YfabMs18wtDBvzsOlaqBj8W2Gx0mf2J4mQHsGHtfA1o4ZwkwbMu7CbHibvzWfO3JinX/WBXlohH2dqxxMQYWyxvp/L4Uz20+8CPEe6FgBU58/Zagqa140u0W5ayXlPDHEYjDjs7SvYaDKSfh5iK9v2pOIezwBx0WFhmZ5781e+a+Y1wQS6GSSS+RAcosLXJaxsNR0ryuCwhxJNGgNzutabEd3WlkqdwvEpjMMrgHJKpDL1H4WW46ihTMdh5S07g/8ARV2PErL5rNQ7NjcJCws8UwRvevX4gX+NehIaMPJINnNv5rOLyXsB3BV+504C+MwzQxvkbMDrsbfhP6/CsLA4puHlzuFik9iYzKzKCuuUOCPhMMsMkniMCTpewv8AhF9bVMbiWzyl7RQ+9VMPGYmZSUPwKKOLzLFoPABnt7PiX0J7NajyE/gWl/8Adp4IbSPxBy8tU7ytzQMXNiI7KBGbxsD7aXK3N+txfTvVcXgjBGx3PfoVaHE945w+SE8K5fR+IY2OYFgAHhNyCFdmLFbev6UzNi3twsT2acD5DS0BkQMzw7y80b4HymMLO8qzSOGXLkYLte4uw1a3TSlMRjjPGGFoFHf/AAmI4cjy4EoL9pskebCqbGRWdyOoiy639CbfKm+yA6pDwNDztCxbhmbz1+StfAsJ4eGhQ/hiUH5XrMxMmeZzhzTMQyxgdFl+JlLYXDRx6kxZFHdzJZa9VBTHzOdtYPolBIe5AHL1vRavw3h4hijiXZFC/Lr868lLMZHl54m04wZWhoVXh4DgcUJ44N43tJuRm1sATuNDtWm7F4qHK6XiLCAI4X2GqRg/vEc8ME8gZAWeJyLu1lyGMnbQMDfc/CiPxDJYXOYNdL6cQVyOEtlAJ8EuejcYcf2jN8kt/wCVVwf9fgB6puNtyt6WVF5UkvjYh0CSH4+UfzPzphwqMnwVsc4ksHj7K0cXx3jiSIOY8NGD96nG/rBH3J2Yja9hqdLRNy0eJ2HusqV13W3NGeTcRHI17BZEULHF0ij/ACg7FiAM1trAdKdjGXRKvs6lXIU2EFNYnahS7K7N1Q+ecI0gQxsFlUSFdL3UAMUt6sE16WpFp1IOyZOmyr8fD44yEI/ZwLmkJ1PiyDLHhwfxN5jfr5hUDSRd6n24qF4ukQ4TFngLrli3RpH87sU0Frn2QbixNUeT/V8lZtX8KyHm7h4ikViWKSqXjZlsLX8ygXI0PQHS9a2GcHMojUJSRtOWg8sY9cNgcOMTlhIWwLEWYG7K2nXLvftWD2jCZMR+UL01pamDlDIvzDWqf4hxjBSoVkZZF3sFZte4sN6WihxMbszLB+SZe6KRtOFjwJVb4s6RyRy4RzGGjJzqddyDfN7vpXouz4zjY5G4z4qcN/DosnFZIC3uBQo/VQTzBOdVxeIb+FSR8wtFPZ/Zbf6QgNnxTtQD9+SHYZgpCxibxLHKFzIx1uddL0xO/CmItNGtr1AtcjinMgDWn6Wi+FlikxEUeITEiR/LGZSGAG+hv6dKwXh7InOjLaGppaYawSBr2uBPNEsdg0hLR4Zp2kB8yRyFUVjr5jfKCewBNAjkdIA6UNrmRZKOcOCSIgSehoBBC8bSFMerI8molds6G2ntWBHvpwBzW5sPqBwGhSzmBjsk4onjuFJxWPx+Fm8DCzNKqKCVazZb7LdtTca70FsWFnZ3kravlp9F0xTh+SG3V6IbxHnfiSnI7iNvRFDWPXrR4+zcIfia2/NLTTzsOV+h8E1y9wQz4eSf+lO5lKMkBW5GXNnYtvqbfGu4nE91II/hAq7PjVBSGIOYXmzrwR2PgkIMEbLlL5rxSqniKFGhNiR5qWOJkIc4HatRdG/HknGwspoI8jupuI5bjFnRHVx7JjcKwPe+UaDrrQm4xx+EkV1FhWdhmbgfJTIOEY5gL8QlAI6BCfnagOmwoOkI9VYYWT+8p/C8oQokinMzSi0kjG7n1vVX4+QuBGgGw4IrcJG1pHPipTcOxWwx0oFrexH/APWhCSD/APIfM/yuHDO2zn5BVKXhUmGxUSYfLJ4EQcCQbkkgHTrW1h/9ZE/NpZ4Jf8M4PDI9aF6o+nHuIZTeGG5BsbsLHvbXagnsOK7zFMd1iCOCA8CfE8PLmOIS51AcMSvmBJD6A9zp607jcA3FBoJqkAQSxfpFp881TYp4w8McfhS3zhmJBGjC1rWKkikB2ezD5sribFVQQ2yvc8WKooHzDzg+InDKoESZhGpOpBtdye5sPdTmHwLY46O5rX2Qjj3CXO0ack1wTm14MVHMVXKt1df3GIzEHuLX+FEfhGmMtvVckxzpHtcRQHutUweFWbh8axhmyWdV6u6sTY97m599qz8xbKb4ooaCwdFYOXuHK8gci4ja4I28TYhbb2AszH3CwFN4fQJaY5irqKeCVTOK2oM2yvHuqBxxicXmJ8sUQVdPxObvr7lTT1rPeabXP2TjB8VoZj8Wka509u7FEC3zTsMvjm1ySiXPoNeldhJd8Nf9KsrQNbQ7mGYBMPh8KVYRKshbw2lGUGwkAS+bzA3Gt70SLcud9a3VX7UFIn4cuJwzrIgEElmVUYMgbfxoX3VT+UgWN6q+R0bwRv8AehXY2BwooVxQyKTJlQwRyLnK3zxp4YQMV2Mem42t8a4IO8YXtOtVXnaaw+IEMwDtufiKXcy3FItXpLtVPiqEGVT7IUso/iuW/wCr9a9N2UQYXnjx+S8j2w0sm6HX57+qtOANo19wrzT/ANS9YzRoCrglL8QF9lWw951p/Jlwt9Vl95m7Qrk36rvmvGGHE4aRfaRXKfxGwH1tVcJGHxPadjXyQe1pCyWMjqrDhYBFGF6Aak9TuzE9ydb0k9xe6/vwWvHG2JgaOH2UzxPBpiYWTRgRdD+90INXhkdFICh4iFuIiLd729lXOTsQ0jMX3UInwUMKdxjGtaMvU/NZnYzi7OT0H1UHngf0kfwL/Oj4D9rzSfbX7/kEP4Dw7x5cmdkFr3X9N/Wi4mXu25qtL9n4f8RJkzEaXorxguBBbXkLbD2FHzNiTWS/Ek7CvNb8fZrRu4nyCZ8dsmGZcitI02b9mpuqMApsffVq+J4NkDLxPEJSIGR7RdXm4ciikvE5YTEWlLqZFVwVUCzaaWGliRS4gjkDgG0aJ+SanjMLA7MTqBw46J7jXEsT45iw7RqEUZy6k3Y3NhY6WA+tUw8MPdZ5Qddq6KmSaV5EZAqt+ZTPAuZmMUzYnLmiZgcg3tpYDqSdKtiMEA9oi48/dBixByu7zcGtPZR1+8PK2IvHG7qq+GQXUKpJALXBvrqQKcw87cMMjRY5ppmFmBMmYBxA0qx81Ji48tgGjcSZirICDZgM2hNrqRsa1O/Zkz3oo2ck5C05tq9fkliuPCNHZ4mBXJZcy+YuSoFxtqNakeIZICW8FJMQY7zNPDjveiFIk4jxA8CI+MXYftDmQsoBA8ljqL9N6zJpI5JQ+yNtK0S78LPT9BrZ329Fni7CtYrzo2XtRdW1/Z7w5JsFDIxkBYFXCOyq+U2BYDrawPfrWRO8tlI+9VoRMzMBWmYDoBsNh2okBQ5QiorSCTUXiEwRGdjZVBJ9w1oMoPBXZos14jJa5IAdyWsxsMx1yk9lFr0hl7x9Db2Tl5G3xVv5T4LFGqz5vElljFnIy2Q2OVE/CNRfqdLmtKOJsYpqTe8uNlBeY+RvExEUkCKFdgJ2HlZFHmDxkWsT7Jt6HpUdGHEEqB9ClJxfK06KfDxBYflkGf66N9TQX4Zh6eCu2UhVTCRMju9gZoxaRANJYjrbKT77X6gjrQW3A/L/AElFP5jb4hDcThBhigWzYWY3wsg2F9fAPqPwnqNOmtMXhz+4PNanZmNFCF+/D+FXOaFtZu6sp+hH86a7IkrO3mL+SH25FYY/xHurBhzaMe6sY7reCqvBmzYtm3uzfSy/41q4gZcI0c1h4M58e93ipPNaA4rB36sf+5aBgzUUn3wKv2k0HEQg8/cI3xrEFI2I1J0A7k6AfM0pA3M4WtPEyd3G5yicqKVgyE38OR0/usRRMXTn3zAPzS/ZliAA8CR6odwGHw8ViV/fB+BuaPiHZ4mHogYBnd4iZvUe6D8/m09x+Rf1NMYH9o+Kzu1//kjwXfJv+0H+D+Yq3aH7anYn7x8CrjPxiJGys4DWNidrjdc22bbSstuHe4WAt5+Lha7IXa/fr0QfCPePA338GRj6lnW/6Uw4fFL/AMh6BZmA1c0n+0+pRTmBScNIRqVAYe9SG/lQMOfzRfh81pY1ubDurx+S7wOKEs08qkFWk8pHYKBf42NVewsjYw7gIeAdbXPGxP0FKqcsr4jRr0LvIfXLt9Wv8K0cV8IJ6AfNZHZo7yRvm75bfVXWadUF2ZVGwJNte1ZYYXaAL0T3tYLcQEF4npjYf3kYkdyNAfkTTUZvDu8QkpRWMZ1aV5zPJ+D85it7xJ/gaPgj+U/74IHaJ+NredfVG8KwIH+dKzXDitcamllM6WZh2Zh8ia9EDYBXh3DK4jqVxXVVbz9mn/p2G/hPzzGsXFfvuWpB+0FfMBR4ECZFxWkEkg3MzjIisQFeQBibAWF2sSdBcgChyXSs3dUyeATymSJA34fGcnw1F9cg/ESd7WBsNdKzH6Cj8uKeYLOi54Y0fDWhkmmZ1VXjMsh2BAZVAA8outgB9aPhsQZJSDy0CpiIRHGD11KhYn7b4hKAmFdob+eQsFa3dY7G/fUin7Wf3jbWlni0Zh8VWBUrceoNdtEpYLzLza8WMDxKGy3LC9rg/guNu9/QUJ8YkbRXTL3bgUUfF4adFxEBXMXAZD7SMfasvQEXJtpcA9aQexwaWv4DTktPAyt75rmDdA+cV/ZEjpY1MA/LIFp9rMzYc9KKLtKFiuei/oKVAt9J9zgxhceAVT5W/rEvvkJPxINbXaLcsLB4rz3Y/wC8SeI90S5zkCHCv1WXf00JFZ+CbmD29E72s7IYn8nfwinG9TD/AMeL/vBpeH+r/ifomu0P2x/yb9UuGECXFAbDEP8AWxqSfojJ/tCr2edHj/cfZC+H/wC14g/vKPpR5P2Weaphx/qZj1H0Qrm9A+MRTrdBcfBjTGE0gJ6rN7TF4sDom+Tj+2v/AGY/UUTH/oQ+xP3j4H6q3wrNCkgj8FwztIPEU6X3W23Tf1rLd3cjgXWDVaLWfhJG5i0tIJJ1CgYnGGZ8PIct2wyt5RYeZibW9LUVkeRr2jg4+gQMI/NICf7R9UaIDLY7EWPxpa6NrYIDgQVA5fwBgjEZINidfS+n0o2Ik7x2ZL4ODuYxGTar/KaFcRlP4VlHycCncWbjvnX0WP2YMuIyngHfVG8TwY42TELe3hoip1szXYn6AVfACmdSmMZF+Ilc08AAPPUqDiop1xUPj2vkcLZbaDLfr7qrLC2KIhvGlI3yuxLO8rY1Qpe8zEmfCgbMWzDvlIIoGFNRSeSvjxeIhHj6UpT4Vi6uq3N0s1wMuUm9+pBBqge0NLSefnaLNC8zNkZ015UdfmFTOOQZMRKv75I9x1/nWnA7NE09F5/GM7ud7ev11UGipZbj9lcgPD4ddmcH+8dKxsWPzz5LTw5uILRMBRoN0GZFxWkEkouPiDKVZQyncEAj5GhSmgiMFlA8XWTItGPZZl9q8rWw6fgJdj/EMoA+TE0fANFuPFIdsPcI2gbErPXwvluK0l58S/FSu/CeLuOHQpc7EfIkVCtxmrQqRhz4ru56murKxshDtEopTh5VkXpv6r1FDkZnblTXZuNdDIHjz8Fc8XGkq5W1U1kMLmGwveyMZK3K7UFQ+YMSFw8n8JHz0omHYTIEHHSZcO89EK4KjRzJmUi6MBfuuW/6itTtCVksTchulj9lgsnojh/Cm80ecQju5X5qRWfhTWY9PdO9qjM1gPMj5hSFlMuHjYC7rkcDuyEHLf1tb41QgMlI4aj5o5vEYVpG9A+Y4ei64M7ESSOMrSyNJl6gE6A/CuTgAho/pAC7gGubGXOFZiSoPCm/azN3lP0FqLMPgaOiHhP3JHc3fRQuLJ4nEIwNdFH/AEsaNF8OFJWdjvixwHQKJyi1pB6xj9RRsd+gIXYp/Od5qxf6UD5wcTBh8rMmWRSzEbZtGFge2tZ5hLaphdetg17LRlx7szmhwbVjXU+Ki5oxIiRSiVY4ETOBbUMelEp+Uue2iXE0h4It7ymm6aB6ojjcWUEZDWHiKGHcHS1+mtqDGwOJFcFo4iQsyOBoZgD1tTvGoVJm1WOEyWxjW/tfqwp+YfkD/wAVh4Q1jXV/u+qsfC+MLA+KupZyYSiAgFswK7noDv2omEIbHmKNM/LO4AWTl05qHxTjq4nEQAwyRvGHvnynQgaAg66irYl7XxW0qsUhOKa1zSCAd1D43JfEYb0En/jSkA/Lf5I+K1xMP/l7IvhpbKKWcNVoNOip3OA/pF+6L9LitPB/t11K832sP9RfMBBBTazFrn2LYi+Hmj6pKD8GX/EGszHNqQHon8IfgI6rWcBXYN1yZFxWiNkimcVtQpdkSPdAMWKypAtGM6LPftShvh42/LKPqpFEwRqQjole1G3h75FUEJpWovIcUN+9TqPDSRggvZRsL79K6tlmIpotO8Niy5h7q4kMU7NRTuPhutdQoX5Si3C5yYkvuBb5aXrMmZTyvo+BnMmHY48lH47d4wv5nUfWr4fR18gUPtE5oa5kD1Xsj/0hP/m/8DVz+z8vdJ4Y1i/n7JziTX8In8MqH5m386FD/UOhTuPrI0ng4eui6w4MMjwnTUunqpNyPgf1qP8AjaH+RVcG/ITCedjrf8J/EYsIpZjoPqegqjY8xoJyWYRtL3cEL4ATZid85J951o+Iqx4JDs4kxkn+4+qnT4GORszLdtBe5B+lCbI9ooFNSYaGR2Z7bKCcEAE7WFgAwA9M2lOYg3EFk9nisU8DbX6qxOoO6qT6gUgLGxW24NdqQPkg3DwBiJ8oAGlgNvWmpb7ptrMwuUYmUN0GilcbBaLKN9x71F6HBQff3qjdpG4aG9/REUnuAe4BoBbRpPh+YAqvYUlcQHOxkdb9NSbfpTzhcVdAsKF+XFZjxc4fNHmjBcOVGcCwPW1JgmsvBbZazPnrVQcS/wDSovRG/WitH5J8UpI4fjGf8SljLtiIfRXP6CozSN3iF2X4sTH0DvZEfFtYdTsP1oOW9U5nANKv81rfw36aj9CKcwZ3Cxu12m2O8QgSKTsCeumunU05tusdad9jMMscmIDxSKjpGwZlIFwW2JGtwenakMbRDaPNOYUEXa2fAiqwrsxRYVoBJLiZbiqPFhWaaKFYjDXpF8RKcZJSqXPnBzLhsgGviJ+pqYePK+0LHOzwFqpTcsvfVfkN+nwp615k4Z1pjD8nySSWABOW9hpt6n31wvDRqm2YR8rA0HUJ3FcoSxvZ7aqDlFz6AX71xj8wseqtP2e5ga0G914OTZn2QgE2u3l6X+PeuGRoGpUi7Meas0vcLwIxKQwYak6gm3Te3xoUked1jkvQ4PEDDxCN2tKNxHhRbLkVtwQCLX3IGbp3vVoostklTE4vvWhoHG09HyxNlMouMuY3IvcEC+nwFdytIylBbK9j87d1MPKErlQWNgQ2iWNwb73NBDmt1aNUy+SSQU86aHQVt5qycS5RScAOuotZhuD399JRd5Gfh2R5HRyDXcIcn2eKG8zFrHQsb291MGd+wACDladXEnxQriHKLxzOkbEIQrDS+p0NvkKdwsQnbcm4SeJxcmGdUR0KZg5XnaSNC7WZrEgAaWJ7f/lXxGFjiZmAtUw3aM8r8rnUEP4Ty3MP2oAbNfcW667bbe7Wruw/eMAQ48YYJCeKJYbl/FOudY1IOo1t11FvhvSLo4wasrVbjZiLoJuLlCeN3kEeYP8AhFwf861dxY5obeyDFI+ORz636p+TlSeQr5coW+m+4tbQfWqgNYDravLO6XKKqr9U5HyjiIwqiPPYWFm1sB7t6q5rHm7pEjxMkbQ0gEDrSa/1EkaLVSGLE2673t6++riQNdpqEs5pe0k6GyfVOjgUq5Q6EtY3tfU/yv29Ko6IXbSKTceNOWng304rqDkqV28XQMG0VtLqRa1x23qOkaG5K05oQe4v7078unJNYnlaaORXaMnykeWzAXI6m3yrrWtLMoPXVWOKd3oe5vCtNf4Tf+rkrSI3hPlUWI0B16/41YMDWFpO6q7FF0rXgHT3RLD8tyq0btESFcX29k6E27WP0qsVNJF7hTFzd6wCtjasWM4Cf2wAABTFWsLWzFbD6VRkfxa/7fRKuk+ADxVhwOBIRB2UD5AUMRa2jGUUi+EhtTcTKS0j7U6m0ulUUXBQVQgLtlMYjBq4sb2vUDQCoTYpRTwaLsf8/CrUFTIE7DwqNTcDXuTVS0HQq7Tl2Uj7svaq921WzlcNg17bkE/AW/SrZG1S5mNrmbh8bA3XeuCMLveFeTcNjbdR/nSrZQuBxXq4BMrLl0Y6/SoGhcLiU591XtVO6ar945L7svap3TVzvHJfdl7VO6au945MycOQtmt5rWv6XojPh2Q3/FuvBwqO6mxuLka12T4hRVWDKbC4h4TGq5QDbX61ZriFHNBNp3DcPRFCqNBt8aC6NpOqKHkbJ37qvaud01TvHJHDL2qd01TvHJfdV7VO6aFO8cl92XtU7pqneOS+6r2qd01d7xyX3Ze1TumrmdyX3Ze1Tumqd45L7qvau901TvHJHDLU7to2Uzkpfdl19b3+OtWyhVspwRCuZQpmK7Aq1Li9rq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08" name="AutoShape 12" descr="data:image/jpeg;base64,/9j/4AAQSkZJRgABAQAAAQABAAD/2wCEAAkGBxQSEhUUExQVFhQXGBwbFhcYGBkcGhwYIR0cGh4WIBkeHCggHR4lHB0dITEiJikrLi4vGR8zODMvNygtLisBCgoKDg0OGxAQGywkICQsLCw0LCwsLCwsLDQsLywsLCwsNCwsLCwsLCwsLCwsLCwsLCwsLCwsLCwsLCwsLCwsLP/AABEIAJwA8AMBEQACEQEDEQH/xAAbAAABBQEBAAAAAAAAAAAAAAAFAAMEBgcCAf/EAEUQAAIBAgQEAwUFBAYJBQAAAAECAwARBBIhMQUGQVETImEycYGRoQcUQlKxI2JywSQzY5LR8BUWNFNzgqKywjVDg9Lh/8QAGwEAAgMBAQEAAAAAAAAAAAAAAwQAAgUBBgf/xAA7EQABBAAEAwYEBQMEAQUAAAABAAIDEQQSITFBUWEFE3GBocEikbHwFCMyM9FCUuEkYnLxggYVNENT/9oADAMBAAIRAxEAPwDcaiiVRRKoolUUSqKJVFEqiiVRReXrlqJXrlqJZqmYKUvM1czhdpLPXM4UpeZ6neBSk198TLnzLlsTcHSw1JqZxdKUlh8WrjMpuO9TOFKToep3gUpe567nClJZqmcKUvQ1dzBcSvXbCi9rqiVRRKoolUUSqKJVFEqiiVRRKoolUUSqKJVFEqiiVRReXrlqLwmqly7S5L0MvXaTbS0Iyqwam2noZlVwxNtiKEZVcRps4iqGZdyJjEY9UUs7KqjUsxAA+Jrnekmgu5AFTsVz/CMSqw4iKaE2WZL6p0DodnGtmHTQ0y2N5Goo/eiESOCFY3jrQYVsPcXilmiuNwhF093lcG/7tWBLn3zr/K5VAqXwTnAKhI1W4CAfiZrkm25CgfEsKq4G10dFdeHcYSZcyMDbRgCDlbfKSNL0s57m7ooaDspYxFTvVO7XYxFXEy5kTgnq4lKqY06s1FEqoWJwSUQSKpauw1FD1Sl0DVw5cXtWUSqKJVFEqiiVRRKoolUUSqKJVFF5eookTXCVFwWoRcrAJtnoLnq4amHkoDnogaoeOxyRKXkdUUbsxAHzNCzEmgrUAqvhvtG4fLIIkxAzE2BKsFJ7ByLVZ0EoF0oHtKsTSUmXo4auDJVC9WyqpcTKYyUNIQcLAxCKdVlxGxYjqsdrDuWPanI7jZfE+g/ygkZ3dAhGOhWWKSPEoqooAlEf/tg3yYmNgLlTqGHp6GiNJBtpv36FccARRCy/jfiwyTwyP4hFlzqbhhsrf3dDWgynAOASrgWkhEOUmzyDNdkWy+GhVXkZ72Av+EWNyPZBqTGm+6kYsrSuWuLFMQsbOhRxYpGt0RwAI41cbm2a/uG1Zc7fgsbj7JTgOqvAkpHOjZV2JKuHqpanFlogeuFqdSWiB6oWp9JaM16GWp9JKM16GWp5XozXoZCcBowKququuJV1RKoolUUSqKJVFEqii8NRRUbm/maTD5VljaPPcBg4yEixuJOlvysASL22rhUVbw/PLGUsDosRd7Ek+VgACLXsRc+ub0qh1XaWgcv48y4aJnJLmNS5It5ioPu+VLSOoojBaH86czLw/CvOylyCFRAbZnOwv0HrQWAyOpEd8IWN8Y504jjVN5Bh4j+GK4JHYv7R+lG/LYeZVxC5wsmlW+JSPJGiS4h5EQkorsWAJ3Ouvzq7XG9Grjo2AXafwGEV0KFRYjU9u1CkeWmwjxsDhVLTPs35qkxAkw8/mkhAIk/OlyNfUWGvW9I42JrKkbseC5CTZYeCsHMuJZcOwQkM5WMEbjOQpI9QCTSuHp0gvx+SLLYaaVM5l5jhSEwxLZIR4arqqggaLmt7VrbXOoNaccbpHgu8Us5zWNICEcJ5lmxEcQUr48WYMRfMY2NslvZFwL3OxtYb0d8TIyb2OyEHueBW6lcGhgiTEMZEaHw1RPEvaJwzXjOmbLZhbvahyPc4gVr04q7WBoJ4IYMGkM6scrRyoyMcxiW9s2YnWyC3sfiozHl7SOSo9oaQ4I1ytiYp5B4cxllsSoQFEiGx212+fpSmI/Lbbhp9UaP4zQ/6WlLJWMHJ2l2JKsHKuVOLLVw5VLVQ+OfapFG2TDRmaxs0v4F0vmCgXksNeg03rVhwLyLea6cUm+cbNVfg+0niMZ8RhHJEts6lRex2a6m6qdNdbX1NOfhI+CB3rlqvJ/NMWPg8WO6kG0iHUo++UnqOx60k9pjNFHaQ4KxxyVdr1VzU+j0w16EWribHRoGLyIoRcz3YeVfzHsKYbqqFUjF844qYF8MiRRXIjaVS7SfvFAV8NfeSbbgbVnz9qRxvyAXW5v6aaplmFc5tk0mOWftRWRf6TFIAB/XRRu8bNcggAA27ggkEdqcE7bpxAPj90gmM7jXyWg4DGpNGskTh42F1ZTcEUdDUioolUUSqKLwmqkqLPefMaZcRDhpI3WDV/ENgryi2RR1IF99BdlpfEOIZpxRYQC7VVbmb7u0EuQnxYBmzWsQ4AJAY6MRYBhrbS9Kx52PBHFMOyvaQVoHLeEaHDoJGvIVUsB7Kmw8ijsPqbmuSv10VI28VU/tndTw4hr5jLHkt+a5+lr1MK65PJWlbosomxfhxKul8tGazM4lGc/K2uik8r8BjxWGnlkLh0JAYAsqjLfMVGptRJZCxwaEs1ocCSh0cM0DKHWyuPIwN1ZfzA+43rrw14PRXjc4FWDkHjLYXFGLww4xToue9its22mo1vb0pXGRCWHNdZQTSvG4sk52tE41iR4mtskEZlc9mN1Qf3Q5rPwjPhLueg9/ZHmPxActVUDy7NNEFZQskiPKhPmClhf0CnVVt1JvslM/jGRuLgdAQPvn980AwueKI13U/lzCA4kKYHgIiRWiYJa+vmBUm4NjvrRnvD22CCLXGtIOorRWqGC7ssSYaSI2uwYBk7hlAOf0Nx1qmUVrdqZjap/NnBo5JI4LMImc3KWGU2uGN9AoGYn3UWF5ZbuK5IAaBQ7lo/dJ0Z9Fyo9x7PhSeUm3QBgG9BVcT+fG7LvZ+YUiPduF/drUc1efBWlS9DVa1ykL5rMpwcywgmRlyrl310v6aGmcK5vfNL9kGYHIaVN5Z4fg1wYazNiIwNWLRshZiAyuB5UuD5hc2BHpW7I+QSb6LOY1uXbVQuY+BnCgzxOGSTSdRYKL6GVGAt79LEVaHE53ZXKSQ5W2F19jeMtjphGAI3j8y5h5SDcEDci+YelxXMb+gErkH6ltsctZ7XJotUqOSjtchOasr5z4Uf9KPIoTxZEj8LONGsCCUNvbU20IPtKelTFyEMF3l419D0UgaLO19U/h4hMPCDqyoCuJkzfs4h1gDG15D+JulvUVmwxOzZyKG4HE/7vAcBx8kxnB04KJwjGBfDAAygsCF9kKoVTt1C6/CpPEbdfT1v3VmOyt06+iu3IWIImxcJtlUxyKB3cMH07Erm06sa2ez3ZsOEliQBIVdKeS6VRReGuFRM4gnKcts1jlvte2l/S9DLl2ljAwrh53ljaRwmVg3mYOf6xnQOSRceV1At20FKue4EWeP3SYa1pBUji+BRsN42QIpQqAGBBH+8YjTOep69aAHusBFyiiUZ5K4/NPdJvaEMcmwBBZnUrppl8tx8ariGhoscypFvSA/a7xeIRphipaYssinoigkEk+uosKmDYSS+9NvFdldRACzvlvBxYh5jNY5FXJGWy3zEgtfrlHTqTT0hcwDLx80IU4m1pXJHDvDhkjgYI2oUsL3ba7HcjuBv6UqZA59v1RTE5sdt2UzmLliEiNfCUxpGfP7IQLsAt7AsbnQbDeu56Fh2p4KjRZqtFSPsr4f4mIkkcNaEDLm6OxI+PlB+dC7VlyRho/q9kTCjM672VrmJljudDi8RlF/9ylwB8VVv71CruYh/tbfmf8AsLoOd/iaVmLVhrQpVrErfHuGvlaOIE3toc/X4WrZwZ/04PIn2SUw/MI6BWCbhgzGSJzC5QJdQpBVSWUFSNgSdrb0wHaUUGrKARYb7xiryhXESkkAEJmewA1OpAUmx/NS2LmMUfwGiT9EaKPM74uC85rwQzwzm2UXhl/4clgp/wCVun71C7Omouj56jxG/wAwrYmPZ3kVP4BjiwMEhPjwAK9/xLssw7hgPgbigYuDu35h+l23uPJEgkzCjuEXvStoy9LmxtvY299tBVgRxXCqNy7hw2HQSAKZpWWYZtYlClwgP4dbHX1r0sho6a1RB58FlN29lY+PYQPF+zEdiLAAWS3aw6egpcSFsmc+KNltuUKscI4ikUsBdGbw8QVkmsqEMR4QRU38PW517HWmXwyOhc4VVbevzVmwOyd7WgNX6bLU0eslrkQhSo5KYa5CcFm/NWKjxE2LKkSTR5UhyOLKuQsbMNmuGzWN9Fokne94xg/SQb+fH2QmZacTqVYoeDQrB4LyW8ZV/ZMVsNFsUjI/Cwv7yb1cvO7R5roaCaKF8zcJODWNoPElLSLdTqxspu1x1Kgg3Ftvy0OWNsz9q0+/XVWY4tbfVEeS4UxM8c0XsQKbyEWclx5YdNLKup1O601gInsDi7S+HDqUCd4NDktGrQS6VRRcsaG4roUeV6We5FaFR+IcOC8RMg0Z0DK3XTyOl+3sm1LyOJARYwBaG8ycJtHilXSOWIta2gkFwT/zC3yrjXU4HkVerBU/l6OKLCI8MSoHiWRgvVsl7d/SlJ3udIQ48aRomgNsLIMJM+KzTzMXlkte+wHRQOgHatCWmEMboAqwMtuY7lRJMCIsRCw0UyJf+8KJHKXMI6Kk0Qa4FavyciSrPE6aq4Bv1B1B2HbptSzmgEEKF5IypnnjELh8OVuWLAooZma997km5Fr1Vjc8gN7IgkLYy0DdBfs8MZM58YtPIFzRgFcircAr333G2lKdplxy/D8IvXe75q+GABIvVFMTgV8JMLMcoUgYacaXIN1Vj+GUHY7Mex0o8OIE3xDfiP46dOCE+Ix6HbgUP4hzbLhY3WWMPKlgrbBtfxj8J91wfShN7NbJJ8DqHLl4c1c4lzG6iyq5xHn3x8n9HMci6B1kuNSPLkKjMOu4I6U7B2aYSafYPCv86FLyYvvOHqi+O5onhgglI8kyki+pFiBoNOp61duHDnFvJcM1AFQOXuaZHkOXMSSRFhwT5mO800ltgNLAegGgoOJwQI183chyaFaGc3p8vcqwKC0t5C2MxC6iFDlgiP7zahT78zb0MCKBn9oPHdx+/IIhzPdzPoEcwuCczHETsplKZAsa5URL5rC5zOb9T20ArNxOM71uRooA31P8JqGAsOZxsojekkxS9vXbXKVL5g4hF9+VLI4QASpluCznyu5At5SANdsx71v4CFxwxcSd9PDjSSnMdk2LFac7/hWaKEIhJmeQkag2CL3yoBoPeSajnggABDa0g6rPebcDmOFZUUnEXY+YgZmbym40vlsL9OlOYGQnO3+0gJfEWA3kdf8AKv32f8f+94NGYkyoAspO5bo3uYa1mYqLupSBsdk3A/OzqmuYuY/FRsNBJ4chn+7yubZkBQtnVb65vZB6E0RjTG3vHC6Fjr97ob3B5yDTWkP4lh4o4csagCLLbLZPZUeJey2Jytrp8RSuFlcZczydb9Tp6okg+H4dK+z6LRFcFkvEWAF1lspUXHQ3uNOtOt2Qnc7VS5l4xI2JdIiQIkCsRa2dyL7nQqm2h1YVC6Not2/BQB2w24oxydg2jntGMqBLSgeyDpkW/V9yT233FF7ML3NLidOHuh4stsAbq81qpRKoomZWpeRyu0KHK9KPcmGhU/nLiKRPh3JGdWYAf2bDzH3ZlWhNt1hGEZrNWg36Ko8b5pkxKSJhwPKPMx2BOwPcnoKu1lavXGtLyGsFkr3kTjplQ4ERZRDCQ0nihyL3UaZB1PQ0LGwtH54PHaqVo8zXdy4ajqs2xccuCkMEls6WvY3BHRgexp8ZJm5xxQQ90RyngvcdxRZlEYBLki1tTfsB1NcjhLDmvRWlna9uVXjg/M80GczwvEygM4YG1vzj0uKXLGPoxusbKBxH6hSB8wceONlVvZjW+UnqT+K3TTQURrMgI3Ks34iDsEO5ew0hxsP3dyDn1PaPd9D0tp8RUxL29w7vBw9eCqxh7wZDxWy4iJXVlZQyMLFSLgjsRXl2ktII0IWqQCKKy37SsE0RS4Yxk/spSbkfmhY9RsRe50r0nZswlBs68R7/AMrJxcZYa4Kl1qJJSMRj5ZFVHkZlQEIDrlB1IHpeqhoBtds1Sm8t4SWabwoZMjOpv5ioZRrkJGovQcTKyKPO8WAiQtc92Vq2vh+FWKNURFQAeyuwPXXr7zXkZXl7y4m1uMaGtAAUi9UpXSLVFFBbjCaZVd7tlUquhbKXsCSL+UFrjSwpxvZ8zhdAeKWdioxsqFydw2RuIzJPZioLy22Zm2B7jzHT0HatbG4gDCNMegNAeASWHiJnIfw90anu86ph2bJHKAM7mzOuroDb2QAQS2bXbau4eNxg72XS+Q9T/ikd8emZuwNDqePkEM4nh1Rw2dvDjxSeHcmwANylr2yhtB2rQww/LzVqfXxQ5YR+GLzwdQ8OPqjXJ2KeLDx2EebJFGUUed389lz3y6JmfbQadb1nYiAPebPEnp98FSOUtaDX8qfxDApHOcS8SuhIljlyFmifKAQwXzZDYMCPW/SkTnkZka4jSiL3HnpfBGc0A2R1B5KDjMdBEqs8qy3v4cSWLtJIfM7C9gthYD970qkcUryQ1uXmTsA3YDqu38QG98OZKkcP50kiilEcTSRQukYdzlKFr5UIAOe1hqDexHvrQbE4tBcdSOGxrj0Q3W1+Stbrr6brjBIrI0kc4ldjmmHsssm98p1+HYCkJXuL6kbXLkQjBtafVWTlnEyGcJh5CQzBp1GUoigWDX6M1rWG9iela3Zzn5MpGg+9OiRxIaHaLRK0Uska47ZRRJ2pOQo7AoMz0m8phoWZcW49DLxLJOGOHhDIcp3aykkAdA2nf5UxGyMNBfxRsO/EZndwaPlqPNQ8bisKU8DDlpsQ7OVZ0KpDGdyFuQzAGwJuf0o2aJjCWhDlGKEuaQ0TyP8ACmcp8HWDETsgsqxxxe9tXcnvoV199ZWNlJY1p31PsPdEw8fxkjwRLjfLmHxZBmizMBYMCQbdrjcUlFi5YdGFMPgY/VwVXHDIo3aPBoIkBs8oN3Zuqq51VRsSNzXquy+zX4ponxRscG8PE8+i832p2rHhH91CNeJ5JuMNFDJGyyPKXUrKTmBUNcBi17ZRpbUG/vpl/ZL24lpaBk+iDF2vFLAQTT9tdVDwHDMMXd8UjmM/tA4uEAJswdV0C3tY2tvWd2o18b6wzgeY0seB5rTwLszPzx4HgVdOB4HCxhvuyRrrZio19xO9vpXmsQ+dxHfE+a2YmxgfAidLIyhccwAnw8sRF8ymw/eAup996Nh5TFI145ocrA9hBWBobgV7Q7rzy6riiO8jS5cfh/ViPmppPtBubDP8LTGFNTNW1V5JbqV6i4mcbEXRlG5Gnv3t8dqJE8MeHHgqyMzNIWez8xFwolVhkEi5Bcsbqq9BYGwy31trXpxFrYPJY2fTUc1YoOJ/0YyKjRSyMyRiTV1UfiYnWy3LWPcCs38J32K7sfpFE1t9laOHzPZQ3PHkOZ8E1wiBHwseXPENDGwIzgC9n1G5Gpv3r0Lmh4ojROCJs0LWt0HDn4+acdMLiIhCjqyoVNgwJ8pvr1Nzv766Boo2ON7O7BBArY8lAxHB5I/6tvIA+UX8y58uYi+hYgFQT7I70F0AcbH3W3ql34AuP5Z5+v35K3cv495UXwopWF2ytKQuVQbAMwvmYbeUHbesOXDVIbIH3qlRKQ2iNUJ514cVWAyPnlecEBRkjRQrE2TdjsMzXPa1MMc0NcBy47q+Fjc7EM8bQHCxSCRk0EJfxT3MuXJ9FH1qrpAY647eW61W4WsSZeFeuyMcnhLyyzJHJAcR4ciyIrFPKuSUMdlDEhh+8DpY3ZidlDWDci1jdoW+Zx4DRbBgcOka5URUUfhUAD5CnGOJ3WcQpVFVVy9UfsuhD8Q1IyFMsCrnMnFhBE9mXxSLRqTrmI0JG4A3+FLBuY9EYmhosow3LngP4pvi0UWljBKMSfMSGBNn6696bE7XaObQVWiSPWN2qncpHDSYuaTDiURAKAsurKbkkX66AVXFABoAV2yvkNvRLhfFy2CRwxV53kYPociGS2c3/KGA+VIyQZ8SQdm1fXT3RGyZYRzNqJK0a+Cs7vIGxLxSBnJJALKjZhYKwuL2tofSnGxAWWtA0/yQlnPvQlRODYSeWPIkqxrFmjBy5mJUlQdLLuNa0cT2+6ANY1utDVZ+H/8ATkUxMrzoSdFE4euJxkMjhsjRnIUIPmYDzC9xbttRMX24YpGtAsEXa7guwoi1zhuCpnEOKKWEcgCJNIviL5mMcCaqha1jmHlIA3NId3mtzNQNfmnC4spr9L0T3AeOvM7yRQB2LPe7ZLagKmbKcwCqPdek8bAwRgPdQvlfimsI9znEtF+iNYPjEnjCGeIRO6loyr51YAgMt8oswuPnWW/DsyZ43WBobFb+ZTzXuzZHij42vOM8ZeOaCGIRl5SwJe9gAL7DvXYMO17HSPuhWy5K9zXNa2rKzuflEJOsD4uNZXBZV8Nrb6C+bc9B6VuNx5dGZAwkDqFmuwQa/IXiz0Q7mLgEmDZFkZGzglSt+lr3B23o+GxTcQCWiqQcRh3QEA8V1ytw6aWdXgUMYWR2BbLpfa9jvY1zFyxsjyyH9Vhcw8Uj32zgtKxXF8ZCplmigEasMyozFghNi2YgDS99qwWQYeQ5GOdZ4mqWs90zBmcBXJSMVjJZpnihbIkekstgWznURoDpcDUk7XFDZGyNgfILJ2HufZEtz3FrDQG59gu4+HOtss82boWbMCfVbWP0rhmad2iumnqr9wODjaH/AOsvi5CkDyzwvmYR2KaEowDki4YXsfTWm4sN3DsznANPPfa/RJSSd6MoFkcvl6oRx6aeYyv9ynQSIUbzR/Bt7/41o4bEQx2C8G/FcaJWh3wH4hXBSeEYppoc7nIQSPCjYXUDTzXU2v8ApTMuIeDTforf+4Snb4egU/h3L0Zj8gPVgM18pPVSB5fhSL55M+bigtFHNx+ngm14j4ZaGZrMNUJ3Ze9gNwdD8K0oJw9mYrTw+LZ/9hoj1TvLcokllhJl8LRxlLooY+0jEW30YD+Ks/tF4aQ9hGvn5paXu5JjlNjfz4obx3Cx4bHErGEUwrltfU3bMdfW1BY98sGps2f8IuBa1kzj0Hupkc6sLg6UsWkGlsA2LS5SLq+Lewkwvk+8RkXsGDAyDuAo8y9rHpq7lzMHMbfwsDHZWTHruFpXL+JeBhBK2eI2GHkNyw/snbqbWyt1G+o1bw8geNd1lyx5dtlaabQVzLtQ5Nl1u6oH2p8wPgsEXj0Z3EYYHVQb3YaWzWGl6UazO+imCaasE4XxEqXd8xewJLZiza6Ek+8an0ptzAfBBDq1S4XxYxO8mabM9jcSaXNzd7+1rYWPS9+lddG1wohcDiDdq98B4vDNHLiIgqTJEfHiF8p3ysp621v11pCSJzSGnUXoU02QEE7FEuD8K8Xh0MYYZlV0ub5TqVKMAb5dAbdwKUmxH4fFudVg1f3zTEUPfQAXRCEJwPw2ljRfG8NM86uVFxYhdQL336W0pxkxnAI0s0Es9ghsHWhZRDkzFhGOFa2cAurjUOPxXP5gTv1vQe3MC+F/e3YOnmjdk41s0QbVff1Vrjw4F7AC5ubdSdz76wS8ndawobLMOZOLGSWSZLWUlIxb2iptt1LPf5CvZYDCCHB246uFn2C85jZzJiARrW38q5NyuPuiQBiCoU3JOrjU7EEAtc6V5s48mYycNdFsjDgRZE3xrh7xYWNs7SSYdgxc3uy7PfX8p+gqYeVr5iKoP0r6eqkrS2Npuy3j9UIx02fiGDa+7H/tNNMblwso6e6FI786M9VcZcDFnEzImdRYSEC4H8XSsoSvy5ATXJOkMvORrzVY5l5DGIZpY5WEza2c3Vuy919LaVoYXtPugGOaMvTcJLEYISEuadUN+yeGz4rMLMpjUg9CC9x86P2w74Y66+yF2boX3091Z+H8KmMeIixDB1ctkN7mzDa3QA2sKQlnjD2PjFVV+X3qnGMflc15u9vNAeWOMeApGIDWk82cAtlkAyOrW1tdQQffTmLw/ekGLhw6bivmgYeYsHxbH67Ili1kn8STBziVW0sspVozaxA0Knv5gD60BhZFTZm1XS7+h+RV3Fz7dG6x47eyq68xS4OYoMMFtGkYjclbKpJzAgHNcnf0rQOEZPHmz3qTY618qSoxDon0G1pVH71V94DjDicMkroELgkrckW76996xsRGIZSxpuuK0oZS9gcRVqk4riWGTxJoCFcglDLADmtoMjnod7VtRMnADHixxo7eKzZXRG3tNHhY+ie4b99nj+8CR11/Z5fKLDqVGjXPfpXJZYYn5APFWZE+RubXopnDeNLjsqSFYsUusUgFkk9LdL9VvqNRtV5ITHZGo4hCDr8eBVj4OHiltIpUzINNwJI7gi/W6sCPRT2pDFNtgI4e6Zhd8ZB4+yi/aEqmCG4F/HXKbajyte3wrmCJzO8EctuRnigOB4Z4ksMZYhXcKbb21JF+mgOtMh+5TuLtkWhq9FrfCcFHCuSJFRd7AaEncnv7zVWvLjqsZ7RWqG8CmSSGRUXNB4hTDWOrL3X91WvY/lW9Ntb+ZpvxS5d8GqvUY0F9T1NaCVXE+1CkVm7rLPtr4a+IwkYRjmWQsEsTnGU30HVd6VheGv1R3ttuiqHKHDAY8IUgGdgS0i5Acl7AMW3JH5R0qkzre4X5K7G0AaVl5m4I6llVUMbRv5SfabuUtrr1vQG03XqiXm2VI4JyoZfDEuIjg8VWfxGzMSVtdbaXIDCxv3rRDhI40dkNr2xMAy6nj9hW7kRx93eNWDiKeVAwFrgG4bfre9YfabMs18wtDBvzsOlaqBj8W2Gx0mf2J4mQHsGHtfA1o4ZwkwbMu7CbHibvzWfO3JinX/WBXlohH2dqxxMQYWyxvp/L4Uz20+8CPEe6FgBU58/Zagqa140u0W5ayXlPDHEYjDjs7SvYaDKSfh5iK9v2pOIezwBx0WFhmZ5781e+a+Y1wQS6GSSS+RAcosLXJaxsNR0ryuCwhxJNGgNzutabEd3WlkqdwvEpjMMrgHJKpDL1H4WW46ihTMdh5S07g/8ARV2PErL5rNQ7NjcJCws8UwRvevX4gX+NehIaMPJINnNv5rOLyXsB3BV+504C+MwzQxvkbMDrsbfhP6/CsLA4puHlzuFik9iYzKzKCuuUOCPhMMsMkniMCTpewv8AhF9bVMbiWzyl7RQ+9VMPGYmZSUPwKKOLzLFoPABnt7PiX0J7NajyE/gWl/8Adp4IbSPxBy8tU7ytzQMXNiI7KBGbxsD7aXK3N+txfTvVcXgjBGx3PfoVaHE945w+SE8K5fR+IY2OYFgAHhNyCFdmLFbev6UzNi3twsT2acD5DS0BkQMzw7y80b4HymMLO8qzSOGXLkYLte4uw1a3TSlMRjjPGGFoFHf/AAmI4cjy4EoL9pskebCqbGRWdyOoiy639CbfKm+yA6pDwNDztCxbhmbz1+StfAsJ4eGhQ/hiUH5XrMxMmeZzhzTMQyxgdFl+JlLYXDRx6kxZFHdzJZa9VBTHzOdtYPolBIe5AHL1vRavw3h4hijiXZFC/Lr868lLMZHl54m04wZWhoVXh4DgcUJ44N43tJuRm1sATuNDtWm7F4qHK6XiLCAI4X2GqRg/vEc8ME8gZAWeJyLu1lyGMnbQMDfc/CiPxDJYXOYNdL6cQVyOEtlAJ8EuejcYcf2jN8kt/wCVVwf9fgB6puNtyt6WVF5UkvjYh0CSH4+UfzPzphwqMnwVsc4ksHj7K0cXx3jiSIOY8NGD96nG/rBH3J2Yja9hqdLRNy0eJ2HusqV13W3NGeTcRHI17BZEULHF0ij/ACg7FiAM1trAdKdjGXRKvs6lXIU2EFNYnahS7K7N1Q+ecI0gQxsFlUSFdL3UAMUt6sE16WpFp1IOyZOmyr8fD44yEI/ZwLmkJ1PiyDLHhwfxN5jfr5hUDSRd6n24qF4ukQ4TFngLrli3RpH87sU0Frn2QbixNUeT/V8lZtX8KyHm7h4ikViWKSqXjZlsLX8ygXI0PQHS9a2GcHMojUJSRtOWg8sY9cNgcOMTlhIWwLEWYG7K2nXLvftWD2jCZMR+UL01pamDlDIvzDWqf4hxjBSoVkZZF3sFZte4sN6WihxMbszLB+SZe6KRtOFjwJVb4s6RyRy4RzGGjJzqddyDfN7vpXouz4zjY5G4z4qcN/DosnFZIC3uBQo/VQTzBOdVxeIb+FSR8wtFPZ/Zbf6QgNnxTtQD9+SHYZgpCxibxLHKFzIx1uddL0xO/CmItNGtr1AtcjinMgDWn6Wi+FlikxEUeITEiR/LGZSGAG+hv6dKwXh7InOjLaGppaYawSBr2uBPNEsdg0hLR4Zp2kB8yRyFUVjr5jfKCewBNAjkdIA6UNrmRZKOcOCSIgSehoBBC8bSFMerI8molds6G2ntWBHvpwBzW5sPqBwGhSzmBjsk4onjuFJxWPx+Fm8DCzNKqKCVazZb7LdtTca70FsWFnZ3kravlp9F0xTh+SG3V6IbxHnfiSnI7iNvRFDWPXrR4+zcIfia2/NLTTzsOV+h8E1y9wQz4eSf+lO5lKMkBW5GXNnYtvqbfGu4nE91II/hAq7PjVBSGIOYXmzrwR2PgkIMEbLlL5rxSqniKFGhNiR5qWOJkIc4HatRdG/HknGwspoI8jupuI5bjFnRHVx7JjcKwPe+UaDrrQm4xx+EkV1FhWdhmbgfJTIOEY5gL8QlAI6BCfnagOmwoOkI9VYYWT+8p/C8oQokinMzSi0kjG7n1vVX4+QuBGgGw4IrcJG1pHPipTcOxWwx0oFrexH/APWhCSD/APIfM/yuHDO2zn5BVKXhUmGxUSYfLJ4EQcCQbkkgHTrW1h/9ZE/NpZ4Jf8M4PDI9aF6o+nHuIZTeGG5BsbsLHvbXagnsOK7zFMd1iCOCA8CfE8PLmOIS51AcMSvmBJD6A9zp607jcA3FBoJqkAQSxfpFp881TYp4w8McfhS3zhmJBGjC1rWKkikB2ezD5sribFVQQ2yvc8WKooHzDzg+InDKoESZhGpOpBtdye5sPdTmHwLY46O5rX2Qjj3CXO0ack1wTm14MVHMVXKt1df3GIzEHuLX+FEfhGmMtvVckxzpHtcRQHutUweFWbh8axhmyWdV6u6sTY97m599qz8xbKb4ooaCwdFYOXuHK8gci4ja4I28TYhbb2AszH3CwFN4fQJaY5irqKeCVTOK2oM2yvHuqBxxicXmJ8sUQVdPxObvr7lTT1rPeabXP2TjB8VoZj8Wka509u7FEC3zTsMvjm1ySiXPoNeldhJd8Nf9KsrQNbQ7mGYBMPh8KVYRKshbw2lGUGwkAS+bzA3Gt70SLcud9a3VX7UFIn4cuJwzrIgEElmVUYMgbfxoX3VT+UgWN6q+R0bwRv8AehXY2BwooVxQyKTJlQwRyLnK3zxp4YQMV2Mem42t8a4IO8YXtOtVXnaaw+IEMwDtufiKXcy3FItXpLtVPiqEGVT7IUso/iuW/wCr9a9N2UQYXnjx+S8j2w0sm6HX57+qtOANo19wrzT/ANS9YzRoCrglL8QF9lWw951p/Jlwt9Vl95m7Qrk36rvmvGGHE4aRfaRXKfxGwH1tVcJGHxPadjXyQe1pCyWMjqrDhYBFGF6Aak9TuzE9ydb0k9xe6/vwWvHG2JgaOH2UzxPBpiYWTRgRdD+90INXhkdFICh4iFuIiLd729lXOTsQ0jMX3UInwUMKdxjGtaMvU/NZnYzi7OT0H1UHngf0kfwL/Oj4D9rzSfbX7/kEP4Dw7x5cmdkFr3X9N/Wi4mXu25qtL9n4f8RJkzEaXorxguBBbXkLbD2FHzNiTWS/Ek7CvNb8fZrRu4nyCZ8dsmGZcitI02b9mpuqMApsffVq+J4NkDLxPEJSIGR7RdXm4ciikvE5YTEWlLqZFVwVUCzaaWGliRS4gjkDgG0aJ+SanjMLA7MTqBw46J7jXEsT45iw7RqEUZy6k3Y3NhY6WA+tUw8MPdZ5Qddq6KmSaV5EZAqt+ZTPAuZmMUzYnLmiZgcg3tpYDqSdKtiMEA9oi48/dBixByu7zcGtPZR1+8PK2IvHG7qq+GQXUKpJALXBvrqQKcw87cMMjRY5ppmFmBMmYBxA0qx81Ji48tgGjcSZirICDZgM2hNrqRsa1O/Zkz3oo2ck5C05tq9fkliuPCNHZ4mBXJZcy+YuSoFxtqNakeIZICW8FJMQY7zNPDjveiFIk4jxA8CI+MXYftDmQsoBA8ljqL9N6zJpI5JQ+yNtK0S78LPT9BrZ329Fni7CtYrzo2XtRdW1/Z7w5JsFDIxkBYFXCOyq+U2BYDrawPfrWRO8tlI+9VoRMzMBWmYDoBsNh2okBQ5QiorSCTUXiEwRGdjZVBJ9w1oMoPBXZos14jJa5IAdyWsxsMx1yk9lFr0hl7x9Db2Tl5G3xVv5T4LFGqz5vElljFnIy2Q2OVE/CNRfqdLmtKOJsYpqTe8uNlBeY+RvExEUkCKFdgJ2HlZFHmDxkWsT7Jt6HpUdGHEEqB9ClJxfK06KfDxBYflkGf66N9TQX4Zh6eCu2UhVTCRMju9gZoxaRANJYjrbKT77X6gjrQW3A/L/AElFP5jb4hDcThBhigWzYWY3wsg2F9fAPqPwnqNOmtMXhz+4PNanZmNFCF+/D+FXOaFtZu6sp+hH86a7IkrO3mL+SH25FYY/xHurBhzaMe6sY7reCqvBmzYtm3uzfSy/41q4gZcI0c1h4M58e93ipPNaA4rB36sf+5aBgzUUn3wKv2k0HEQg8/cI3xrEFI2I1J0A7k6AfM0pA3M4WtPEyd3G5yicqKVgyE38OR0/usRRMXTn3zAPzS/ZliAA8CR6odwGHw8ViV/fB+BuaPiHZ4mHogYBnd4iZvUe6D8/m09x+Rf1NMYH9o+Kzu1//kjwXfJv+0H+D+Yq3aH7anYn7x8CrjPxiJGys4DWNidrjdc22bbSstuHe4WAt5+Lha7IXa/fr0QfCPePA338GRj6lnW/6Uw4fFL/AMh6BZmA1c0n+0+pRTmBScNIRqVAYe9SG/lQMOfzRfh81pY1ubDurx+S7wOKEs08qkFWk8pHYKBf42NVewsjYw7gIeAdbXPGxP0FKqcsr4jRr0LvIfXLt9Wv8K0cV8IJ6AfNZHZo7yRvm75bfVXWadUF2ZVGwJNte1ZYYXaAL0T3tYLcQEF4npjYf3kYkdyNAfkTTUZvDu8QkpRWMZ1aV5zPJ+D85it7xJ/gaPgj+U/74IHaJ+NredfVG8KwIH+dKzXDitcamllM6WZh2Zh8ia9EDYBXh3DK4jqVxXVVbz9mn/p2G/hPzzGsXFfvuWpB+0FfMBR4ECZFxWkEkg3MzjIisQFeQBibAWF2sSdBcgChyXSs3dUyeATymSJA34fGcnw1F9cg/ESd7WBsNdKzH6Cj8uKeYLOi54Y0fDWhkmmZ1VXjMsh2BAZVAA8outgB9aPhsQZJSDy0CpiIRHGD11KhYn7b4hKAmFdob+eQsFa3dY7G/fUin7Wf3jbWlni0Zh8VWBUrceoNdtEpYLzLza8WMDxKGy3LC9rg/guNu9/QUJ8YkbRXTL3bgUUfF4adFxEBXMXAZD7SMfasvQEXJtpcA9aQexwaWv4DTktPAyt75rmDdA+cV/ZEjpY1MA/LIFp9rMzYc9KKLtKFiuei/oKVAt9J9zgxhceAVT5W/rEvvkJPxINbXaLcsLB4rz3Y/wC8SeI90S5zkCHCv1WXf00JFZ+CbmD29E72s7IYn8nfwinG9TD/AMeL/vBpeH+r/ifomu0P2x/yb9UuGECXFAbDEP8AWxqSfojJ/tCr2edHj/cfZC+H/wC14g/vKPpR5P2Weaphx/qZj1H0Qrm9A+MRTrdBcfBjTGE0gJ6rN7TF4sDom+Tj+2v/AGY/UUTH/oQ+xP3j4H6q3wrNCkgj8FwztIPEU6X3W23Tf1rLd3cjgXWDVaLWfhJG5i0tIJJ1CgYnGGZ8PIct2wyt5RYeZibW9LUVkeRr2jg4+gQMI/NICf7R9UaIDLY7EWPxpa6NrYIDgQVA5fwBgjEZINidfS+n0o2Ik7x2ZL4ODuYxGTar/KaFcRlP4VlHycCncWbjvnX0WP2YMuIyngHfVG8TwY42TELe3hoip1szXYn6AVfACmdSmMZF+Ilc08AAPPUqDiop1xUPj2vkcLZbaDLfr7qrLC2KIhvGlI3yuxLO8rY1Qpe8zEmfCgbMWzDvlIIoGFNRSeSvjxeIhHj6UpT4Vi6uq3N0s1wMuUm9+pBBqge0NLSefnaLNC8zNkZ015UdfmFTOOQZMRKv75I9x1/nWnA7NE09F5/GM7ud7ev11UGipZbj9lcgPD4ddmcH+8dKxsWPzz5LTw5uILRMBRoN0GZFxWkEkouPiDKVZQyncEAj5GhSmgiMFlA8XWTItGPZZl9q8rWw6fgJdj/EMoA+TE0fANFuPFIdsPcI2gbErPXwvluK0l58S/FSu/CeLuOHQpc7EfIkVCtxmrQqRhz4ru56murKxshDtEopTh5VkXpv6r1FDkZnblTXZuNdDIHjz8Fc8XGkq5W1U1kMLmGwveyMZK3K7UFQ+YMSFw8n8JHz0omHYTIEHHSZcO89EK4KjRzJmUi6MBfuuW/6itTtCVksTchulj9lgsnojh/Cm80ecQju5X5qRWfhTWY9PdO9qjM1gPMj5hSFlMuHjYC7rkcDuyEHLf1tb41QgMlI4aj5o5vEYVpG9A+Y4ei64M7ESSOMrSyNJl6gE6A/CuTgAho/pAC7gGubGXOFZiSoPCm/azN3lP0FqLMPgaOiHhP3JHc3fRQuLJ4nEIwNdFH/AEsaNF8OFJWdjvixwHQKJyi1pB6xj9RRsd+gIXYp/Od5qxf6UD5wcTBh8rMmWRSzEbZtGFge2tZ5hLaphdetg17LRlx7szmhwbVjXU+Ki5oxIiRSiVY4ETOBbUMelEp+Uue2iXE0h4It7ymm6aB6ojjcWUEZDWHiKGHcHS1+mtqDGwOJFcFo4iQsyOBoZgD1tTvGoVJm1WOEyWxjW/tfqwp+YfkD/wAVh4Q1jXV/u+qsfC+MLA+KupZyYSiAgFswK7noDv2omEIbHmKNM/LO4AWTl05qHxTjq4nEQAwyRvGHvnynQgaAg66irYl7XxW0qsUhOKa1zSCAd1D43JfEYb0En/jSkA/Lf5I+K1xMP/l7IvhpbKKWcNVoNOip3OA/pF+6L9LitPB/t11K832sP9RfMBBBTazFrn2LYi+Hmj6pKD8GX/EGszHNqQHon8IfgI6rWcBXYN1yZFxWiNkimcVtQpdkSPdAMWKypAtGM6LPftShvh42/LKPqpFEwRqQjole1G3h75FUEJpWovIcUN+9TqPDSRggvZRsL79K6tlmIpotO8Niy5h7q4kMU7NRTuPhutdQoX5Si3C5yYkvuBb5aXrMmZTyvo+BnMmHY48lH47d4wv5nUfWr4fR18gUPtE5oa5kD1Xsj/0hP/m/8DVz+z8vdJ4Y1i/n7JziTX8In8MqH5m386FD/UOhTuPrI0ng4eui6w4MMjwnTUunqpNyPgf1qP8AjaH+RVcG/ITCedjrf8J/EYsIpZjoPqegqjY8xoJyWYRtL3cEL4ATZid85J951o+Iqx4JDs4kxkn+4+qnT4GORszLdtBe5B+lCbI9ooFNSYaGR2Z7bKCcEAE7WFgAwA9M2lOYg3EFk9nisU8DbX6qxOoO6qT6gUgLGxW24NdqQPkg3DwBiJ8oAGlgNvWmpb7ptrMwuUYmUN0GilcbBaLKN9x71F6HBQff3qjdpG4aG9/REUnuAe4BoBbRpPh+YAqvYUlcQHOxkdb9NSbfpTzhcVdAsKF+XFZjxc4fNHmjBcOVGcCwPW1JgmsvBbZazPnrVQcS/wDSovRG/WitH5J8UpI4fjGf8SljLtiIfRXP6CozSN3iF2X4sTH0DvZEfFtYdTsP1oOW9U5nANKv81rfw36aj9CKcwZ3Cxu12m2O8QgSKTsCeumunU05tusdad9jMMscmIDxSKjpGwZlIFwW2JGtwenakMbRDaPNOYUEXa2fAiqwrsxRYVoBJLiZbiqPFhWaaKFYjDXpF8RKcZJSqXPnBzLhsgGviJ+pqYePK+0LHOzwFqpTcsvfVfkN+nwp615k4Z1pjD8nySSWABOW9hpt6n31wvDRqm2YR8rA0HUJ3FcoSxvZ7aqDlFz6AX71xj8wseqtP2e5ga0G914OTZn2QgE2u3l6X+PeuGRoGpUi7Meas0vcLwIxKQwYak6gm3Te3xoUked1jkvQ4PEDDxCN2tKNxHhRbLkVtwQCLX3IGbp3vVoostklTE4vvWhoHG09HyxNlMouMuY3IvcEC+nwFdytIylBbK9j87d1MPKErlQWNgQ2iWNwb73NBDmt1aNUy+SSQU86aHQVt5qycS5RScAOuotZhuD399JRd5Gfh2R5HRyDXcIcn2eKG8zFrHQsb291MGd+wACDladXEnxQriHKLxzOkbEIQrDS+p0NvkKdwsQnbcm4SeJxcmGdUR0KZg5XnaSNC7WZrEgAaWJ7f/lXxGFjiZmAtUw3aM8r8rnUEP4Ty3MP2oAbNfcW667bbe7Wruw/eMAQ48YYJCeKJYbl/FOudY1IOo1t11FvhvSLo4wasrVbjZiLoJuLlCeN3kEeYP8AhFwf861dxY5obeyDFI+ORz636p+TlSeQr5coW+m+4tbQfWqgNYDravLO6XKKqr9U5HyjiIwqiPPYWFm1sB7t6q5rHm7pEjxMkbQ0gEDrSa/1EkaLVSGLE2673t6++riQNdpqEs5pe0k6GyfVOjgUq5Q6EtY3tfU/yv29Ko6IXbSKTceNOWng304rqDkqV28XQMG0VtLqRa1x23qOkaG5K05oQe4v7078unJNYnlaaORXaMnykeWzAXI6m3yrrWtLMoPXVWOKd3oe5vCtNf4Tf+rkrSI3hPlUWI0B16/41YMDWFpO6q7FF0rXgHT3RLD8tyq0btESFcX29k6E27WP0qsVNJF7hTFzd6wCtjasWM4Cf2wAABTFWsLWzFbD6VRkfxa/7fRKuk+ADxVhwOBIRB2UD5AUMRa2jGUUi+EhtTcTKS0j7U6m0ulUUXBQVQgLtlMYjBq4sb2vUDQCoTYpRTwaLsf8/CrUFTIE7DwqNTcDXuTVS0HQq7Tl2Uj7svaq921WzlcNg17bkE/AW/SrZG1S5mNrmbh8bA3XeuCMLveFeTcNjbdR/nSrZQuBxXq4BMrLl0Y6/SoGhcLiU591XtVO6ar945L7svap3TVzvHJfdl7VO6au945MycOQtmt5rWv6XojPh2Q3/FuvBwqO6mxuLka12T4hRVWDKbC4h4TGq5QDbX61ZriFHNBNp3DcPRFCqNBt8aC6NpOqKHkbJ37qvaud01TvHJHDL2qd01TvHJfdV7VO6aFO8cl92XtU7pqneOS+6r2qd01d7xyX3Ze1TumrmdyX3Ze1Tumqd45L7qvau901TvHJHDLU7to2Uzkpfdl19b3+OtWyhVspwRCuZQpmK7Aq1Li9rq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10" name="AutoShape 14" descr="data:image/jpeg;base64,/9j/4AAQSkZJRgABAQAAAQABAAD/2wCEAAkGBxQSEhUUExQVFhQXGBwbFhcYGBkcGhwYIR0cGh4WIBkeHCggHR4lHB0dITEiJikrLi4vGR8zODMvNygtLisBCgoKDg0OGxAQGywkICQsLCw0LCwsLCwsLDQsLywsLCwsNCwsLCwsLCwsLCwsLCwsLCwsLCwsLCwsLCwsLCwsLP/AABEIAJwA8AMBEQACEQEDEQH/xAAbAAABBQEBAAAAAAAAAAAAAAAFAAMEBgcCAf/EAEUQAAIBAgQEAwUFBAYJBQAAAAECAwARBBIhMQUGQVETImEycYGRoQcUQlKxI2JywSQzY5LR8BUWNFNzgqKywjVDg9Lh/8QAGwEAAgMBAQEAAAAAAAAAAAAAAwQAAgUBBgf/xAA7EQABBAAEAwYEBQMEAQUAAAABAAIDEQQSITFBUWEFE3GBocEikbHwFCMyM9FCUuEkYnLxggYVNENT/9oADAMBAAIRAxEAPwDcaiiVRRKoolUUSqKJVFEqiiVRReXrlqJXrlqJZqmYKUvM1czhdpLPXM4UpeZ6neBSk198TLnzLlsTcHSw1JqZxdKUlh8WrjMpuO9TOFKToep3gUpe567nClJZqmcKUvQ1dzBcSvXbCi9rqiVRRKoolUUSqKJVFEqiiVRRKoolUUSqKJVFEqiiVRReXrlqLwmqly7S5L0MvXaTbS0Iyqwam2noZlVwxNtiKEZVcRps4iqGZdyJjEY9UUs7KqjUsxAA+Jrnekmgu5AFTsVz/CMSqw4iKaE2WZL6p0DodnGtmHTQ0y2N5Goo/eiESOCFY3jrQYVsPcXilmiuNwhF093lcG/7tWBLn3zr/K5VAqXwTnAKhI1W4CAfiZrkm25CgfEsKq4G10dFdeHcYSZcyMDbRgCDlbfKSNL0s57m7ooaDspYxFTvVO7XYxFXEy5kTgnq4lKqY06s1FEqoWJwSUQSKpauw1FD1Sl0DVw5cXtWUSqKJVFEqiiVRRKoolUUSqKJVFF5eookTXCVFwWoRcrAJtnoLnq4amHkoDnogaoeOxyRKXkdUUbsxAHzNCzEmgrUAqvhvtG4fLIIkxAzE2BKsFJ7ByLVZ0EoF0oHtKsTSUmXo4auDJVC9WyqpcTKYyUNIQcLAxCKdVlxGxYjqsdrDuWPanI7jZfE+g/ygkZ3dAhGOhWWKSPEoqooAlEf/tg3yYmNgLlTqGHp6GiNJBtpv36FccARRCy/jfiwyTwyP4hFlzqbhhsrf3dDWgynAOASrgWkhEOUmzyDNdkWy+GhVXkZ72Av+EWNyPZBqTGm+6kYsrSuWuLFMQsbOhRxYpGt0RwAI41cbm2a/uG1Zc7fgsbj7JTgOqvAkpHOjZV2JKuHqpanFlogeuFqdSWiB6oWp9JaM16GWp9JKM16GWp5XozXoZCcBowKququuJV1RKoolUUSqKJVFEqii8NRRUbm/maTD5VljaPPcBg4yEixuJOlvysASL22rhUVbw/PLGUsDosRd7Ek+VgACLXsRc+ub0qh1XaWgcv48y4aJnJLmNS5It5ioPu+VLSOoojBaH86czLw/CvOylyCFRAbZnOwv0HrQWAyOpEd8IWN8Y504jjVN5Bh4j+GK4JHYv7R+lG/LYeZVxC5wsmlW+JSPJGiS4h5EQkorsWAJ3Ouvzq7XG9Grjo2AXafwGEV0KFRYjU9u1CkeWmwjxsDhVLTPs35qkxAkw8/mkhAIk/OlyNfUWGvW9I42JrKkbseC5CTZYeCsHMuJZcOwQkM5WMEbjOQpI9QCTSuHp0gvx+SLLYaaVM5l5jhSEwxLZIR4arqqggaLmt7VrbXOoNaccbpHgu8Us5zWNICEcJ5lmxEcQUr48WYMRfMY2NslvZFwL3OxtYb0d8TIyb2OyEHueBW6lcGhgiTEMZEaHw1RPEvaJwzXjOmbLZhbvahyPc4gVr04q7WBoJ4IYMGkM6scrRyoyMcxiW9s2YnWyC3sfiozHl7SOSo9oaQ4I1ytiYp5B4cxllsSoQFEiGx212+fpSmI/Lbbhp9UaP4zQ/6WlLJWMHJ2l2JKsHKuVOLLVw5VLVQ+OfapFG2TDRmaxs0v4F0vmCgXksNeg03rVhwLyLea6cUm+cbNVfg+0niMZ8RhHJEts6lRex2a6m6qdNdbX1NOfhI+CB3rlqvJ/NMWPg8WO6kG0iHUo++UnqOx60k9pjNFHaQ4KxxyVdr1VzU+j0w16EWribHRoGLyIoRcz3YeVfzHsKYbqqFUjF844qYF8MiRRXIjaVS7SfvFAV8NfeSbbgbVnz9qRxvyAXW5v6aaplmFc5tk0mOWftRWRf6TFIAB/XRRu8bNcggAA27ggkEdqcE7bpxAPj90gmM7jXyWg4DGpNGskTh42F1ZTcEUdDUioolUUSqKLwmqkqLPefMaZcRDhpI3WDV/ENgryi2RR1IF99BdlpfEOIZpxRYQC7VVbmb7u0EuQnxYBmzWsQ4AJAY6MRYBhrbS9Kx52PBHFMOyvaQVoHLeEaHDoJGvIVUsB7Kmw8ijsPqbmuSv10VI28VU/tndTw4hr5jLHkt+a5+lr1MK65PJWlbosomxfhxKul8tGazM4lGc/K2uik8r8BjxWGnlkLh0JAYAsqjLfMVGptRJZCxwaEs1ocCSh0cM0DKHWyuPIwN1ZfzA+43rrw14PRXjc4FWDkHjLYXFGLww4xToue9its22mo1vb0pXGRCWHNdZQTSvG4sk52tE41iR4mtskEZlc9mN1Qf3Q5rPwjPhLueg9/ZHmPxActVUDy7NNEFZQskiPKhPmClhf0CnVVt1JvslM/jGRuLgdAQPvn980AwueKI13U/lzCA4kKYHgIiRWiYJa+vmBUm4NjvrRnvD22CCLXGtIOorRWqGC7ssSYaSI2uwYBk7hlAOf0Nx1qmUVrdqZjap/NnBo5JI4LMImc3KWGU2uGN9AoGYn3UWF5ZbuK5IAaBQ7lo/dJ0Z9Fyo9x7PhSeUm3QBgG9BVcT+fG7LvZ+YUiPduF/drUc1efBWlS9DVa1ykL5rMpwcywgmRlyrl310v6aGmcK5vfNL9kGYHIaVN5Z4fg1wYazNiIwNWLRshZiAyuB5UuD5hc2BHpW7I+QSb6LOY1uXbVQuY+BnCgzxOGSTSdRYKL6GVGAt79LEVaHE53ZXKSQ5W2F19jeMtjphGAI3j8y5h5SDcEDci+YelxXMb+gErkH6ltsctZ7XJotUqOSjtchOasr5z4Uf9KPIoTxZEj8LONGsCCUNvbU20IPtKelTFyEMF3l419D0UgaLO19U/h4hMPCDqyoCuJkzfs4h1gDG15D+JulvUVmwxOzZyKG4HE/7vAcBx8kxnB04KJwjGBfDAAygsCF9kKoVTt1C6/CpPEbdfT1v3VmOyt06+iu3IWIImxcJtlUxyKB3cMH07Erm06sa2ez3ZsOEliQBIVdKeS6VRReGuFRM4gnKcts1jlvte2l/S9DLl2ljAwrh53ljaRwmVg3mYOf6xnQOSRceV1At20FKue4EWeP3SYa1pBUji+BRsN42QIpQqAGBBH+8YjTOep69aAHusBFyiiUZ5K4/NPdJvaEMcmwBBZnUrppl8tx8ariGhoscypFvSA/a7xeIRphipaYssinoigkEk+uosKmDYSS+9NvFdldRACzvlvBxYh5jNY5FXJGWy3zEgtfrlHTqTT0hcwDLx80IU4m1pXJHDvDhkjgYI2oUsL3ba7HcjuBv6UqZA59v1RTE5sdt2UzmLliEiNfCUxpGfP7IQLsAt7AsbnQbDeu56Fh2p4KjRZqtFSPsr4f4mIkkcNaEDLm6OxI+PlB+dC7VlyRho/q9kTCjM672VrmJljudDi8RlF/9ylwB8VVv71CruYh/tbfmf8AsLoOd/iaVmLVhrQpVrErfHuGvlaOIE3toc/X4WrZwZ/04PIn2SUw/MI6BWCbhgzGSJzC5QJdQpBVSWUFSNgSdrb0wHaUUGrKARYb7xiryhXESkkAEJmewA1OpAUmx/NS2LmMUfwGiT9EaKPM74uC85rwQzwzm2UXhl/4clgp/wCVun71C7Omouj56jxG/wAwrYmPZ3kVP4BjiwMEhPjwAK9/xLssw7hgPgbigYuDu35h+l23uPJEgkzCjuEXvStoy9LmxtvY299tBVgRxXCqNy7hw2HQSAKZpWWYZtYlClwgP4dbHX1r0sho6a1RB58FlN29lY+PYQPF+zEdiLAAWS3aw6egpcSFsmc+KNltuUKscI4ikUsBdGbw8QVkmsqEMR4QRU38PW517HWmXwyOhc4VVbevzVmwOyd7WgNX6bLU0eslrkQhSo5KYa5CcFm/NWKjxE2LKkSTR5UhyOLKuQsbMNmuGzWN9Fokne94xg/SQb+fH2QmZacTqVYoeDQrB4LyW8ZV/ZMVsNFsUjI/Cwv7yb1cvO7R5roaCaKF8zcJODWNoPElLSLdTqxspu1x1Kgg3Ftvy0OWNsz9q0+/XVWY4tbfVEeS4UxM8c0XsQKbyEWclx5YdNLKup1O601gInsDi7S+HDqUCd4NDktGrQS6VRRcsaG4roUeV6We5FaFR+IcOC8RMg0Z0DK3XTyOl+3sm1LyOJARYwBaG8ycJtHilXSOWIta2gkFwT/zC3yrjXU4HkVerBU/l6OKLCI8MSoHiWRgvVsl7d/SlJ3udIQ48aRomgNsLIMJM+KzTzMXlkte+wHRQOgHatCWmEMboAqwMtuY7lRJMCIsRCw0UyJf+8KJHKXMI6Kk0Qa4FavyciSrPE6aq4Bv1B1B2HbptSzmgEEKF5IypnnjELh8OVuWLAooZma997km5Fr1Vjc8gN7IgkLYy0DdBfs8MZM58YtPIFzRgFcircAr333G2lKdplxy/D8IvXe75q+GABIvVFMTgV8JMLMcoUgYacaXIN1Vj+GUHY7Mex0o8OIE3xDfiP46dOCE+Ix6HbgUP4hzbLhY3WWMPKlgrbBtfxj8J91wfShN7NbJJ8DqHLl4c1c4lzG6iyq5xHn3x8n9HMci6B1kuNSPLkKjMOu4I6U7B2aYSafYPCv86FLyYvvOHqi+O5onhgglI8kyki+pFiBoNOp61duHDnFvJcM1AFQOXuaZHkOXMSSRFhwT5mO800ltgNLAegGgoOJwQI183chyaFaGc3p8vcqwKC0t5C2MxC6iFDlgiP7zahT78zb0MCKBn9oPHdx+/IIhzPdzPoEcwuCczHETsplKZAsa5URL5rC5zOb9T20ArNxOM71uRooA31P8JqGAsOZxsojekkxS9vXbXKVL5g4hF9+VLI4QASpluCznyu5At5SANdsx71v4CFxwxcSd9PDjSSnMdk2LFac7/hWaKEIhJmeQkag2CL3yoBoPeSajnggABDa0g6rPebcDmOFZUUnEXY+YgZmbym40vlsL9OlOYGQnO3+0gJfEWA3kdf8AKv32f8f+94NGYkyoAspO5bo3uYa1mYqLupSBsdk3A/OzqmuYuY/FRsNBJ4chn+7yubZkBQtnVb65vZB6E0RjTG3vHC6Fjr97ob3B5yDTWkP4lh4o4csagCLLbLZPZUeJey2Jytrp8RSuFlcZczydb9Tp6okg+H4dK+z6LRFcFkvEWAF1lspUXHQ3uNOtOt2Qnc7VS5l4xI2JdIiQIkCsRa2dyL7nQqm2h1YVC6Not2/BQB2w24oxydg2jntGMqBLSgeyDpkW/V9yT233FF7ML3NLidOHuh4stsAbq81qpRKoomZWpeRyu0KHK9KPcmGhU/nLiKRPh3JGdWYAf2bDzH3ZlWhNt1hGEZrNWg36Ko8b5pkxKSJhwPKPMx2BOwPcnoKu1lavXGtLyGsFkr3kTjplQ4ERZRDCQ0nihyL3UaZB1PQ0LGwtH54PHaqVo8zXdy4ajqs2xccuCkMEls6WvY3BHRgexp8ZJm5xxQQ90RyngvcdxRZlEYBLki1tTfsB1NcjhLDmvRWlna9uVXjg/M80GczwvEygM4YG1vzj0uKXLGPoxusbKBxH6hSB8wceONlVvZjW+UnqT+K3TTQURrMgI3Ks34iDsEO5ew0hxsP3dyDn1PaPd9D0tp8RUxL29w7vBw9eCqxh7wZDxWy4iJXVlZQyMLFSLgjsRXl2ktII0IWqQCKKy37SsE0RS4Yxk/spSbkfmhY9RsRe50r0nZswlBs68R7/AMrJxcZYa4Kl1qJJSMRj5ZFVHkZlQEIDrlB1IHpeqhoBtds1Sm8t4SWabwoZMjOpv5ioZRrkJGovQcTKyKPO8WAiQtc92Vq2vh+FWKNURFQAeyuwPXXr7zXkZXl7y4m1uMaGtAAUi9UpXSLVFFBbjCaZVd7tlUquhbKXsCSL+UFrjSwpxvZ8zhdAeKWdioxsqFydw2RuIzJPZioLy22Zm2B7jzHT0HatbG4gDCNMegNAeASWHiJnIfw90anu86ph2bJHKAM7mzOuroDb2QAQS2bXbau4eNxg72XS+Q9T/ikd8emZuwNDqePkEM4nh1Rw2dvDjxSeHcmwANylr2yhtB2rQww/LzVqfXxQ5YR+GLzwdQ8OPqjXJ2KeLDx2EebJFGUUed389lz3y6JmfbQadb1nYiAPebPEnp98FSOUtaDX8qfxDApHOcS8SuhIljlyFmifKAQwXzZDYMCPW/SkTnkZka4jSiL3HnpfBGc0A2R1B5KDjMdBEqs8qy3v4cSWLtJIfM7C9gthYD970qkcUryQ1uXmTsA3YDqu38QG98OZKkcP50kiilEcTSRQukYdzlKFr5UIAOe1hqDexHvrQbE4tBcdSOGxrj0Q3W1+Stbrr6brjBIrI0kc4ldjmmHsssm98p1+HYCkJXuL6kbXLkQjBtafVWTlnEyGcJh5CQzBp1GUoigWDX6M1rWG9iela3Zzn5MpGg+9OiRxIaHaLRK0Uska47ZRRJ2pOQo7AoMz0m8phoWZcW49DLxLJOGOHhDIcp3aykkAdA2nf5UxGyMNBfxRsO/EZndwaPlqPNQ8bisKU8DDlpsQ7OVZ0KpDGdyFuQzAGwJuf0o2aJjCWhDlGKEuaQ0TyP8ACmcp8HWDETsgsqxxxe9tXcnvoV199ZWNlJY1p31PsPdEw8fxkjwRLjfLmHxZBmizMBYMCQbdrjcUlFi5YdGFMPgY/VwVXHDIo3aPBoIkBs8oN3Zuqq51VRsSNzXquy+zX4ponxRscG8PE8+i832p2rHhH91CNeJ5JuMNFDJGyyPKXUrKTmBUNcBi17ZRpbUG/vpl/ZL24lpaBk+iDF2vFLAQTT9tdVDwHDMMXd8UjmM/tA4uEAJswdV0C3tY2tvWd2o18b6wzgeY0seB5rTwLszPzx4HgVdOB4HCxhvuyRrrZio19xO9vpXmsQ+dxHfE+a2YmxgfAidLIyhccwAnw8sRF8ymw/eAup996Nh5TFI145ocrA9hBWBobgV7Q7rzy6riiO8jS5cfh/ViPmppPtBubDP8LTGFNTNW1V5JbqV6i4mcbEXRlG5Gnv3t8dqJE8MeHHgqyMzNIWez8xFwolVhkEi5Bcsbqq9BYGwy31trXpxFrYPJY2fTUc1YoOJ/0YyKjRSyMyRiTV1UfiYnWy3LWPcCs38J32K7sfpFE1t9laOHzPZQ3PHkOZ8E1wiBHwseXPENDGwIzgC9n1G5Gpv3r0Lmh4ojROCJs0LWt0HDn4+acdMLiIhCjqyoVNgwJ8pvr1Nzv766Boo2ON7O7BBArY8lAxHB5I/6tvIA+UX8y58uYi+hYgFQT7I70F0AcbH3W3ql34AuP5Z5+v35K3cv495UXwopWF2ytKQuVQbAMwvmYbeUHbesOXDVIbIH3qlRKQ2iNUJ514cVWAyPnlecEBRkjRQrE2TdjsMzXPa1MMc0NcBy47q+Fjc7EM8bQHCxSCRk0EJfxT3MuXJ9FH1qrpAY647eW61W4WsSZeFeuyMcnhLyyzJHJAcR4ciyIrFPKuSUMdlDEhh+8DpY3ZidlDWDci1jdoW+Zx4DRbBgcOka5URUUfhUAD5CnGOJ3WcQpVFVVy9UfsuhD8Q1IyFMsCrnMnFhBE9mXxSLRqTrmI0JG4A3+FLBuY9EYmhosow3LngP4pvi0UWljBKMSfMSGBNn6696bE7XaObQVWiSPWN2qncpHDSYuaTDiURAKAsurKbkkX66AVXFABoAV2yvkNvRLhfFy2CRwxV53kYPociGS2c3/KGA+VIyQZ8SQdm1fXT3RGyZYRzNqJK0a+Cs7vIGxLxSBnJJALKjZhYKwuL2tofSnGxAWWtA0/yQlnPvQlRODYSeWPIkqxrFmjBy5mJUlQdLLuNa0cT2+6ANY1utDVZ+H/8ATkUxMrzoSdFE4euJxkMjhsjRnIUIPmYDzC9xbttRMX24YpGtAsEXa7guwoi1zhuCpnEOKKWEcgCJNIviL5mMcCaqha1jmHlIA3NId3mtzNQNfmnC4spr9L0T3AeOvM7yRQB2LPe7ZLagKmbKcwCqPdek8bAwRgPdQvlfimsI9znEtF+iNYPjEnjCGeIRO6loyr51YAgMt8oswuPnWW/DsyZ43WBobFb+ZTzXuzZHij42vOM8ZeOaCGIRl5SwJe9gAL7DvXYMO17HSPuhWy5K9zXNa2rKzuflEJOsD4uNZXBZV8Nrb6C+bc9B6VuNx5dGZAwkDqFmuwQa/IXiz0Q7mLgEmDZFkZGzglSt+lr3B23o+GxTcQCWiqQcRh3QEA8V1ytw6aWdXgUMYWR2BbLpfa9jvY1zFyxsjyyH9Vhcw8Uj32zgtKxXF8ZCplmigEasMyozFghNi2YgDS99qwWQYeQ5GOdZ4mqWs90zBmcBXJSMVjJZpnihbIkekstgWznURoDpcDUk7XFDZGyNgfILJ2HufZEtz3FrDQG59gu4+HOtss82boWbMCfVbWP0rhmad2iumnqr9wODjaH/AOsvi5CkDyzwvmYR2KaEowDki4YXsfTWm4sN3DsznANPPfa/RJSSd6MoFkcvl6oRx6aeYyv9ynQSIUbzR/Bt7/41o4bEQx2C8G/FcaJWh3wH4hXBSeEYppoc7nIQSPCjYXUDTzXU2v8ApTMuIeDTforf+4Snb4egU/h3L0Zj8gPVgM18pPVSB5fhSL55M+bigtFHNx+ngm14j4ZaGZrMNUJ3Ze9gNwdD8K0oJw9mYrTw+LZ/9hoj1TvLcokllhJl8LRxlLooY+0jEW30YD+Ks/tF4aQ9hGvn5paXu5JjlNjfz4obx3Cx4bHErGEUwrltfU3bMdfW1BY98sGps2f8IuBa1kzj0Hupkc6sLg6UsWkGlsA2LS5SLq+Lewkwvk+8RkXsGDAyDuAo8y9rHpq7lzMHMbfwsDHZWTHruFpXL+JeBhBK2eI2GHkNyw/snbqbWyt1G+o1bw8geNd1lyx5dtlaabQVzLtQ5Nl1u6oH2p8wPgsEXj0Z3EYYHVQb3YaWzWGl6UazO+imCaasE4XxEqXd8xewJLZiza6Ek+8an0ptzAfBBDq1S4XxYxO8mabM9jcSaXNzd7+1rYWPS9+lddG1wohcDiDdq98B4vDNHLiIgqTJEfHiF8p3ysp621v11pCSJzSGnUXoU02QEE7FEuD8K8Xh0MYYZlV0ub5TqVKMAb5dAbdwKUmxH4fFudVg1f3zTEUPfQAXRCEJwPw2ljRfG8NM86uVFxYhdQL336W0pxkxnAI0s0Es9ghsHWhZRDkzFhGOFa2cAurjUOPxXP5gTv1vQe3MC+F/e3YOnmjdk41s0QbVff1Vrjw4F7AC5ubdSdz76wS8ndawobLMOZOLGSWSZLWUlIxb2iptt1LPf5CvZYDCCHB246uFn2C85jZzJiARrW38q5NyuPuiQBiCoU3JOrjU7EEAtc6V5s48mYycNdFsjDgRZE3xrh7xYWNs7SSYdgxc3uy7PfX8p+gqYeVr5iKoP0r6eqkrS2Npuy3j9UIx02fiGDa+7H/tNNMblwso6e6FI786M9VcZcDFnEzImdRYSEC4H8XSsoSvy5ATXJOkMvORrzVY5l5DGIZpY5WEza2c3Vuy919LaVoYXtPugGOaMvTcJLEYISEuadUN+yeGz4rMLMpjUg9CC9x86P2w74Y66+yF2boX3091Z+H8KmMeIixDB1ctkN7mzDa3QA2sKQlnjD2PjFVV+X3qnGMflc15u9vNAeWOMeApGIDWk82cAtlkAyOrW1tdQQffTmLw/ekGLhw6bivmgYeYsHxbH67Ili1kn8STBziVW0sspVozaxA0Knv5gD60BhZFTZm1XS7+h+RV3Fz7dG6x47eyq68xS4OYoMMFtGkYjclbKpJzAgHNcnf0rQOEZPHmz3qTY618qSoxDon0G1pVH71V94DjDicMkroELgkrckW76996xsRGIZSxpuuK0oZS9gcRVqk4riWGTxJoCFcglDLADmtoMjnod7VtRMnADHixxo7eKzZXRG3tNHhY+ie4b99nj+8CR11/Z5fKLDqVGjXPfpXJZYYn5APFWZE+RubXopnDeNLjsqSFYsUusUgFkk9LdL9VvqNRtV5ITHZGo4hCDr8eBVj4OHiltIpUzINNwJI7gi/W6sCPRT2pDFNtgI4e6Zhd8ZB4+yi/aEqmCG4F/HXKbajyte3wrmCJzO8EctuRnigOB4Z4ksMZYhXcKbb21JF+mgOtMh+5TuLtkWhq9FrfCcFHCuSJFRd7AaEncnv7zVWvLjqsZ7RWqG8CmSSGRUXNB4hTDWOrL3X91WvY/lW9Ntb+ZpvxS5d8GqvUY0F9T1NaCVXE+1CkVm7rLPtr4a+IwkYRjmWQsEsTnGU30HVd6VheGv1R3ttuiqHKHDAY8IUgGdgS0i5Acl7AMW3JH5R0qkzre4X5K7G0AaVl5m4I6llVUMbRv5SfabuUtrr1vQG03XqiXm2VI4JyoZfDEuIjg8VWfxGzMSVtdbaXIDCxv3rRDhI40dkNr2xMAy6nj9hW7kRx93eNWDiKeVAwFrgG4bfre9YfabMs18wtDBvzsOlaqBj8W2Gx0mf2J4mQHsGHtfA1o4ZwkwbMu7CbHibvzWfO3JinX/WBXlohH2dqxxMQYWyxvp/L4Uz20+8CPEe6FgBU58/Zagqa140u0W5ayXlPDHEYjDjs7SvYaDKSfh5iK9v2pOIezwBx0WFhmZ5781e+a+Y1wQS6GSSS+RAcosLXJaxsNR0ryuCwhxJNGgNzutabEd3WlkqdwvEpjMMrgHJKpDL1H4WW46ihTMdh5S07g/8ARV2PErL5rNQ7NjcJCws8UwRvevX4gX+NehIaMPJINnNv5rOLyXsB3BV+504C+MwzQxvkbMDrsbfhP6/CsLA4puHlzuFik9iYzKzKCuuUOCPhMMsMkniMCTpewv8AhF9bVMbiWzyl7RQ+9VMPGYmZSUPwKKOLzLFoPABnt7PiX0J7NajyE/gWl/8Adp4IbSPxBy8tU7ytzQMXNiI7KBGbxsD7aXK3N+txfTvVcXgjBGx3PfoVaHE945w+SE8K5fR+IY2OYFgAHhNyCFdmLFbev6UzNi3twsT2acD5DS0BkQMzw7y80b4HymMLO8qzSOGXLkYLte4uw1a3TSlMRjjPGGFoFHf/AAmI4cjy4EoL9pskebCqbGRWdyOoiy639CbfKm+yA6pDwNDztCxbhmbz1+StfAsJ4eGhQ/hiUH5XrMxMmeZzhzTMQyxgdFl+JlLYXDRx6kxZFHdzJZa9VBTHzOdtYPolBIe5AHL1vRavw3h4hijiXZFC/Lr868lLMZHl54m04wZWhoVXh4DgcUJ44N43tJuRm1sATuNDtWm7F4qHK6XiLCAI4X2GqRg/vEc8ME8gZAWeJyLu1lyGMnbQMDfc/CiPxDJYXOYNdL6cQVyOEtlAJ8EuejcYcf2jN8kt/wCVVwf9fgB6puNtyt6WVF5UkvjYh0CSH4+UfzPzphwqMnwVsc4ksHj7K0cXx3jiSIOY8NGD96nG/rBH3J2Yja9hqdLRNy0eJ2HusqV13W3NGeTcRHI17BZEULHF0ij/ACg7FiAM1trAdKdjGXRKvs6lXIU2EFNYnahS7K7N1Q+ecI0gQxsFlUSFdL3UAMUt6sE16WpFp1IOyZOmyr8fD44yEI/ZwLmkJ1PiyDLHhwfxN5jfr5hUDSRd6n24qF4ukQ4TFngLrli3RpH87sU0Frn2QbixNUeT/V8lZtX8KyHm7h4ikViWKSqXjZlsLX8ygXI0PQHS9a2GcHMojUJSRtOWg8sY9cNgcOMTlhIWwLEWYG7K2nXLvftWD2jCZMR+UL01pamDlDIvzDWqf4hxjBSoVkZZF3sFZte4sN6WihxMbszLB+SZe6KRtOFjwJVb4s6RyRy4RzGGjJzqddyDfN7vpXouz4zjY5G4z4qcN/DosnFZIC3uBQo/VQTzBOdVxeIb+FSR8wtFPZ/Zbf6QgNnxTtQD9+SHYZgpCxibxLHKFzIx1uddL0xO/CmItNGtr1AtcjinMgDWn6Wi+FlikxEUeITEiR/LGZSGAG+hv6dKwXh7InOjLaGppaYawSBr2uBPNEsdg0hLR4Zp2kB8yRyFUVjr5jfKCewBNAjkdIA6UNrmRZKOcOCSIgSehoBBC8bSFMerI8molds6G2ntWBHvpwBzW5sPqBwGhSzmBjsk4onjuFJxWPx+Fm8DCzNKqKCVazZb7LdtTca70FsWFnZ3kravlp9F0xTh+SG3V6IbxHnfiSnI7iNvRFDWPXrR4+zcIfia2/NLTTzsOV+h8E1y9wQz4eSf+lO5lKMkBW5GXNnYtvqbfGu4nE91II/hAq7PjVBSGIOYXmzrwR2PgkIMEbLlL5rxSqniKFGhNiR5qWOJkIc4HatRdG/HknGwspoI8jupuI5bjFnRHVx7JjcKwPe+UaDrrQm4xx+EkV1FhWdhmbgfJTIOEY5gL8QlAI6BCfnagOmwoOkI9VYYWT+8p/C8oQokinMzSi0kjG7n1vVX4+QuBGgGw4IrcJG1pHPipTcOxWwx0oFrexH/APWhCSD/APIfM/yuHDO2zn5BVKXhUmGxUSYfLJ4EQcCQbkkgHTrW1h/9ZE/NpZ4Jf8M4PDI9aF6o+nHuIZTeGG5BsbsLHvbXagnsOK7zFMd1iCOCA8CfE8PLmOIS51AcMSvmBJD6A9zp607jcA3FBoJqkAQSxfpFp881TYp4w8McfhS3zhmJBGjC1rWKkikB2ezD5sribFVQQ2yvc8WKooHzDzg+InDKoESZhGpOpBtdye5sPdTmHwLY46O5rX2Qjj3CXO0ack1wTm14MVHMVXKt1df3GIzEHuLX+FEfhGmMtvVckxzpHtcRQHutUweFWbh8axhmyWdV6u6sTY97m599qz8xbKb4ooaCwdFYOXuHK8gci4ja4I28TYhbb2AszH3CwFN4fQJaY5irqKeCVTOK2oM2yvHuqBxxicXmJ8sUQVdPxObvr7lTT1rPeabXP2TjB8VoZj8Wka509u7FEC3zTsMvjm1ySiXPoNeldhJd8Nf9KsrQNbQ7mGYBMPh8KVYRKshbw2lGUGwkAS+bzA3Gt70SLcud9a3VX7UFIn4cuJwzrIgEElmVUYMgbfxoX3VT+UgWN6q+R0bwRv8AehXY2BwooVxQyKTJlQwRyLnK3zxp4YQMV2Mem42t8a4IO8YXtOtVXnaaw+IEMwDtufiKXcy3FItXpLtVPiqEGVT7IUso/iuW/wCr9a9N2UQYXnjx+S8j2w0sm6HX57+qtOANo19wrzT/ANS9YzRoCrglL8QF9lWw951p/Jlwt9Vl95m7Qrk36rvmvGGHE4aRfaRXKfxGwH1tVcJGHxPadjXyQe1pCyWMjqrDhYBFGF6Aak9TuzE9ydb0k9xe6/vwWvHG2JgaOH2UzxPBpiYWTRgRdD+90INXhkdFICh4iFuIiLd729lXOTsQ0jMX3UInwUMKdxjGtaMvU/NZnYzi7OT0H1UHngf0kfwL/Oj4D9rzSfbX7/kEP4Dw7x5cmdkFr3X9N/Wi4mXu25qtL9n4f8RJkzEaXorxguBBbXkLbD2FHzNiTWS/Ek7CvNb8fZrRu4nyCZ8dsmGZcitI02b9mpuqMApsffVq+J4NkDLxPEJSIGR7RdXm4ciikvE5YTEWlLqZFVwVUCzaaWGliRS4gjkDgG0aJ+SanjMLA7MTqBw46J7jXEsT45iw7RqEUZy6k3Y3NhY6WA+tUw8MPdZ5Qddq6KmSaV5EZAqt+ZTPAuZmMUzYnLmiZgcg3tpYDqSdKtiMEA9oi48/dBixByu7zcGtPZR1+8PK2IvHG7qq+GQXUKpJALXBvrqQKcw87cMMjRY5ppmFmBMmYBxA0qx81Ji48tgGjcSZirICDZgM2hNrqRsa1O/Zkz3oo2ck5C05tq9fkliuPCNHZ4mBXJZcy+YuSoFxtqNakeIZICW8FJMQY7zNPDjveiFIk4jxA8CI+MXYftDmQsoBA8ljqL9N6zJpI5JQ+yNtK0S78LPT9BrZ329Fni7CtYrzo2XtRdW1/Z7w5JsFDIxkBYFXCOyq+U2BYDrawPfrWRO8tlI+9VoRMzMBWmYDoBsNh2okBQ5QiorSCTUXiEwRGdjZVBJ9w1oMoPBXZos14jJa5IAdyWsxsMx1yk9lFr0hl7x9Db2Tl5G3xVv5T4LFGqz5vElljFnIy2Q2OVE/CNRfqdLmtKOJsYpqTe8uNlBeY+RvExEUkCKFdgJ2HlZFHmDxkWsT7Jt6HpUdGHEEqB9ClJxfK06KfDxBYflkGf66N9TQX4Zh6eCu2UhVTCRMju9gZoxaRANJYjrbKT77X6gjrQW3A/L/AElFP5jb4hDcThBhigWzYWY3wsg2F9fAPqPwnqNOmtMXhz+4PNanZmNFCF+/D+FXOaFtZu6sp+hH86a7IkrO3mL+SH25FYY/xHurBhzaMe6sY7reCqvBmzYtm3uzfSy/41q4gZcI0c1h4M58e93ipPNaA4rB36sf+5aBgzUUn3wKv2k0HEQg8/cI3xrEFI2I1J0A7k6AfM0pA3M4WtPEyd3G5yicqKVgyE38OR0/usRRMXTn3zAPzS/ZliAA8CR6odwGHw8ViV/fB+BuaPiHZ4mHogYBnd4iZvUe6D8/m09x+Rf1NMYH9o+Kzu1//kjwXfJv+0H+D+Yq3aH7anYn7x8CrjPxiJGys4DWNidrjdc22bbSstuHe4WAt5+Lha7IXa/fr0QfCPePA338GRj6lnW/6Uw4fFL/AMh6BZmA1c0n+0+pRTmBScNIRqVAYe9SG/lQMOfzRfh81pY1ubDurx+S7wOKEs08qkFWk8pHYKBf42NVewsjYw7gIeAdbXPGxP0FKqcsr4jRr0LvIfXLt9Wv8K0cV8IJ6AfNZHZo7yRvm75bfVXWadUF2ZVGwJNte1ZYYXaAL0T3tYLcQEF4npjYf3kYkdyNAfkTTUZvDu8QkpRWMZ1aV5zPJ+D85it7xJ/gaPgj+U/74IHaJ+NredfVG8KwIH+dKzXDitcamllM6WZh2Zh8ia9EDYBXh3DK4jqVxXVVbz9mn/p2G/hPzzGsXFfvuWpB+0FfMBR4ECZFxWkEkg3MzjIisQFeQBibAWF2sSdBcgChyXSs3dUyeATymSJA34fGcnw1F9cg/ESd7WBsNdKzH6Cj8uKeYLOi54Y0fDWhkmmZ1VXjMsh2BAZVAA8outgB9aPhsQZJSDy0CpiIRHGD11KhYn7b4hKAmFdob+eQsFa3dY7G/fUin7Wf3jbWlni0Zh8VWBUrceoNdtEpYLzLza8WMDxKGy3LC9rg/guNu9/QUJ8YkbRXTL3bgUUfF4adFxEBXMXAZD7SMfasvQEXJtpcA9aQexwaWv4DTktPAyt75rmDdA+cV/ZEjpY1MA/LIFp9rMzYc9KKLtKFiuei/oKVAt9J9zgxhceAVT5W/rEvvkJPxINbXaLcsLB4rz3Y/wC8SeI90S5zkCHCv1WXf00JFZ+CbmD29E72s7IYn8nfwinG9TD/AMeL/vBpeH+r/ifomu0P2x/yb9UuGECXFAbDEP8AWxqSfojJ/tCr2edHj/cfZC+H/wC14g/vKPpR5P2Weaphx/qZj1H0Qrm9A+MRTrdBcfBjTGE0gJ6rN7TF4sDom+Tj+2v/AGY/UUTH/oQ+xP3j4H6q3wrNCkgj8FwztIPEU6X3W23Tf1rLd3cjgXWDVaLWfhJG5i0tIJJ1CgYnGGZ8PIct2wyt5RYeZibW9LUVkeRr2jg4+gQMI/NICf7R9UaIDLY7EWPxpa6NrYIDgQVA5fwBgjEZINidfS+n0o2Ik7x2ZL4ODuYxGTar/KaFcRlP4VlHycCncWbjvnX0WP2YMuIyngHfVG8TwY42TELe3hoip1szXYn6AVfACmdSmMZF+Ilc08AAPPUqDiop1xUPj2vkcLZbaDLfr7qrLC2KIhvGlI3yuxLO8rY1Qpe8zEmfCgbMWzDvlIIoGFNRSeSvjxeIhHj6UpT4Vi6uq3N0s1wMuUm9+pBBqge0NLSefnaLNC8zNkZ015UdfmFTOOQZMRKv75I9x1/nWnA7NE09F5/GM7ud7ev11UGipZbj9lcgPD4ddmcH+8dKxsWPzz5LTw5uILRMBRoN0GZFxWkEkouPiDKVZQyncEAj5GhSmgiMFlA8XWTItGPZZl9q8rWw6fgJdj/EMoA+TE0fANFuPFIdsPcI2gbErPXwvluK0l58S/FSu/CeLuOHQpc7EfIkVCtxmrQqRhz4ru56murKxshDtEopTh5VkXpv6r1FDkZnblTXZuNdDIHjz8Fc8XGkq5W1U1kMLmGwveyMZK3K7UFQ+YMSFw8n8JHz0omHYTIEHHSZcO89EK4KjRzJmUi6MBfuuW/6itTtCVksTchulj9lgsnojh/Cm80ecQju5X5qRWfhTWY9PdO9qjM1gPMj5hSFlMuHjYC7rkcDuyEHLf1tb41QgMlI4aj5o5vEYVpG9A+Y4ei64M7ESSOMrSyNJl6gE6A/CuTgAho/pAC7gGubGXOFZiSoPCm/azN3lP0FqLMPgaOiHhP3JHc3fRQuLJ4nEIwNdFH/AEsaNF8OFJWdjvixwHQKJyi1pB6xj9RRsd+gIXYp/Od5qxf6UD5wcTBh8rMmWRSzEbZtGFge2tZ5hLaphdetg17LRlx7szmhwbVjXU+Ki5oxIiRSiVY4ETOBbUMelEp+Uue2iXE0h4It7ymm6aB6ojjcWUEZDWHiKGHcHS1+mtqDGwOJFcFo4iQsyOBoZgD1tTvGoVJm1WOEyWxjW/tfqwp+YfkD/wAVh4Q1jXV/u+qsfC+MLA+KupZyYSiAgFswK7noDv2omEIbHmKNM/LO4AWTl05qHxTjq4nEQAwyRvGHvnynQgaAg66irYl7XxW0qsUhOKa1zSCAd1D43JfEYb0En/jSkA/Lf5I+K1xMP/l7IvhpbKKWcNVoNOip3OA/pF+6L9LitPB/t11K832sP9RfMBBBTazFrn2LYi+Hmj6pKD8GX/EGszHNqQHon8IfgI6rWcBXYN1yZFxWiNkimcVtQpdkSPdAMWKypAtGM6LPftShvh42/LKPqpFEwRqQjole1G3h75FUEJpWovIcUN+9TqPDSRggvZRsL79K6tlmIpotO8Niy5h7q4kMU7NRTuPhutdQoX5Si3C5yYkvuBb5aXrMmZTyvo+BnMmHY48lH47d4wv5nUfWr4fR18gUPtE5oa5kD1Xsj/0hP/m/8DVz+z8vdJ4Y1i/n7JziTX8In8MqH5m386FD/UOhTuPrI0ng4eui6w4MMjwnTUunqpNyPgf1qP8AjaH+RVcG/ITCedjrf8J/EYsIpZjoPqegqjY8xoJyWYRtL3cEL4ATZid85J951o+Iqx4JDs4kxkn+4+qnT4GORszLdtBe5B+lCbI9ooFNSYaGR2Z7bKCcEAE7WFgAwA9M2lOYg3EFk9nisU8DbX6qxOoO6qT6gUgLGxW24NdqQPkg3DwBiJ8oAGlgNvWmpb7ptrMwuUYmUN0GilcbBaLKN9x71F6HBQff3qjdpG4aG9/REUnuAe4BoBbRpPh+YAqvYUlcQHOxkdb9NSbfpTzhcVdAsKF+XFZjxc4fNHmjBcOVGcCwPW1JgmsvBbZazPnrVQcS/wDSovRG/WitH5J8UpI4fjGf8SljLtiIfRXP6CozSN3iF2X4sTH0DvZEfFtYdTsP1oOW9U5nANKv81rfw36aj9CKcwZ3Cxu12m2O8QgSKTsCeumunU05tusdad9jMMscmIDxSKjpGwZlIFwW2JGtwenakMbRDaPNOYUEXa2fAiqwrsxRYVoBJLiZbiqPFhWaaKFYjDXpF8RKcZJSqXPnBzLhsgGviJ+pqYePK+0LHOzwFqpTcsvfVfkN+nwp615k4Z1pjD8nySSWABOW9hpt6n31wvDRqm2YR8rA0HUJ3FcoSxvZ7aqDlFz6AX71xj8wseqtP2e5ga0G914OTZn2QgE2u3l6X+PeuGRoGpUi7Meas0vcLwIxKQwYak6gm3Te3xoUked1jkvQ4PEDDxCN2tKNxHhRbLkVtwQCLX3IGbp3vVoostklTE4vvWhoHG09HyxNlMouMuY3IvcEC+nwFdytIylBbK9j87d1MPKErlQWNgQ2iWNwb73NBDmt1aNUy+SSQU86aHQVt5qycS5RScAOuotZhuD399JRd5Gfh2R5HRyDXcIcn2eKG8zFrHQsb291MGd+wACDladXEnxQriHKLxzOkbEIQrDS+p0NvkKdwsQnbcm4SeJxcmGdUR0KZg5XnaSNC7WZrEgAaWJ7f/lXxGFjiZmAtUw3aM8r8rnUEP4Ty3MP2oAbNfcW667bbe7Wruw/eMAQ48YYJCeKJYbl/FOudY1IOo1t11FvhvSLo4wasrVbjZiLoJuLlCeN3kEeYP8AhFwf861dxY5obeyDFI+ORz636p+TlSeQr5coW+m+4tbQfWqgNYDravLO6XKKqr9U5HyjiIwqiPPYWFm1sB7t6q5rHm7pEjxMkbQ0gEDrSa/1EkaLVSGLE2673t6++riQNdpqEs5pe0k6GyfVOjgUq5Q6EtY3tfU/yv29Ko6IXbSKTceNOWng304rqDkqV28XQMG0VtLqRa1x23qOkaG5K05oQe4v7078unJNYnlaaORXaMnykeWzAXI6m3yrrWtLMoPXVWOKd3oe5vCtNf4Tf+rkrSI3hPlUWI0B16/41YMDWFpO6q7FF0rXgHT3RLD8tyq0btESFcX29k6E27WP0qsVNJF7hTFzd6wCtjasWM4Cf2wAABTFWsLWzFbD6VRkfxa/7fRKuk+ADxVhwOBIRB2UD5AUMRa2jGUUi+EhtTcTKS0j7U6m0ulUUXBQVQgLtlMYjBq4sb2vUDQCoTYpRTwaLsf8/CrUFTIE7DwqNTcDXuTVS0HQq7Tl2Uj7svaq921WzlcNg17bkE/AW/SrZG1S5mNrmbh8bA3XeuCMLveFeTcNjbdR/nSrZQuBxXq4BMrLl0Y6/SoGhcLiU591XtVO6ar945L7svap3TVzvHJfdl7VO6au945MycOQtmt5rWv6XojPh2Q3/FuvBwqO6mxuLka12T4hRVWDKbC4h4TGq5QDbX61ZriFHNBNp3DcPRFCqNBt8aC6NpOqKHkbJ37qvaud01TvHJHDL2qd01TvHJfdV7VO6aFO8cl92XtU7pqneOS+6r2qd01d7xyX3Ze1TumrmdyX3Ze1Tumqd45L7qvau901TvHJHDLU7to2Uzkpfdl19b3+OtWyhVspwRCuZQpmK7Aq1Li9rq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12" name="AutoShape 16" descr="data:image/jpeg;base64,/9j/4AAQSkZJRgABAQAAAQABAAD/2wCEAAkGBxQSEhUUExQVFhQXGBwbFhcYGBkcGhwYIR0cGh4WIBkeHCggHR4lHB0dITEiJikrLi4vGR8zODMvNygtLisBCgoKDg0OGxAQGywkICQsLCw0LCwsLCwsLDQsLywsLCwsNCwsLCwsLCwsLCwsLCwsLCwsLCwsLCwsLCwsLCwsLP/AABEIAJwA8AMBEQACEQEDEQH/xAAbAAABBQEBAAAAAAAAAAAAAAAFAAMEBgcCAf/EAEUQAAIBAgQEAwUFBAYJBQAAAAECAwARBBIhMQUGQVETImEycYGRoQcUQlKxI2JywSQzY5LR8BUWNFNzgqKywjVDg9Lh/8QAGwEAAgMBAQEAAAAAAAAAAAAAAwQAAgUBBgf/xAA7EQABBAAEAwYEBQMEAQUAAAABAAIDEQQSITFBUWEFE3GBocEikbHwFCMyM9FCUuEkYnLxggYVNENT/9oADAMBAAIRAxEAPwDcaiiVRRKoolUUSqKJVFEqiiVRReXrlqJXrlqJZqmYKUvM1czhdpLPXM4UpeZ6neBSk198TLnzLlsTcHSw1JqZxdKUlh8WrjMpuO9TOFKToep3gUpe567nClJZqmcKUvQ1dzBcSvXbCi9rqiVRRKoolUUSqKJVFEqiiVRRKoolUUSqKJVFEqiiVRReXrlqLwmqly7S5L0MvXaTbS0Iyqwam2noZlVwxNtiKEZVcRps4iqGZdyJjEY9UUs7KqjUsxAA+Jrnekmgu5AFTsVz/CMSqw4iKaE2WZL6p0DodnGtmHTQ0y2N5Goo/eiESOCFY3jrQYVsPcXilmiuNwhF093lcG/7tWBLn3zr/K5VAqXwTnAKhI1W4CAfiZrkm25CgfEsKq4G10dFdeHcYSZcyMDbRgCDlbfKSNL0s57m7ooaDspYxFTvVO7XYxFXEy5kTgnq4lKqY06s1FEqoWJwSUQSKpauw1FD1Sl0DVw5cXtWUSqKJVFEqiiVRRKoolUUSqKJVFF5eookTXCVFwWoRcrAJtnoLnq4amHkoDnogaoeOxyRKXkdUUbsxAHzNCzEmgrUAqvhvtG4fLIIkxAzE2BKsFJ7ByLVZ0EoF0oHtKsTSUmXo4auDJVC9WyqpcTKYyUNIQcLAxCKdVlxGxYjqsdrDuWPanI7jZfE+g/ygkZ3dAhGOhWWKSPEoqooAlEf/tg3yYmNgLlTqGHp6GiNJBtpv36FccARRCy/jfiwyTwyP4hFlzqbhhsrf3dDWgynAOASrgWkhEOUmzyDNdkWy+GhVXkZ72Av+EWNyPZBqTGm+6kYsrSuWuLFMQsbOhRxYpGt0RwAI41cbm2a/uG1Zc7fgsbj7JTgOqvAkpHOjZV2JKuHqpanFlogeuFqdSWiB6oWp9JaM16GWp9JKM16GWp5XozXoZCcBowKququuJV1RKoolUUSqKJVFEqii8NRRUbm/maTD5VljaPPcBg4yEixuJOlvysASL22rhUVbw/PLGUsDosRd7Ek+VgACLXsRc+ub0qh1XaWgcv48y4aJnJLmNS5It5ioPu+VLSOoojBaH86czLw/CvOylyCFRAbZnOwv0HrQWAyOpEd8IWN8Y504jjVN5Bh4j+GK4JHYv7R+lG/LYeZVxC5wsmlW+JSPJGiS4h5EQkorsWAJ3Ouvzq7XG9Grjo2AXafwGEV0KFRYjU9u1CkeWmwjxsDhVLTPs35qkxAkw8/mkhAIk/OlyNfUWGvW9I42JrKkbseC5CTZYeCsHMuJZcOwQkM5WMEbjOQpI9QCTSuHp0gvx+SLLYaaVM5l5jhSEwxLZIR4arqqggaLmt7VrbXOoNaccbpHgu8Us5zWNICEcJ5lmxEcQUr48WYMRfMY2NslvZFwL3OxtYb0d8TIyb2OyEHueBW6lcGhgiTEMZEaHw1RPEvaJwzXjOmbLZhbvahyPc4gVr04q7WBoJ4IYMGkM6scrRyoyMcxiW9s2YnWyC3sfiozHl7SOSo9oaQ4I1ytiYp5B4cxllsSoQFEiGx212+fpSmI/Lbbhp9UaP4zQ/6WlLJWMHJ2l2JKsHKuVOLLVw5VLVQ+OfapFG2TDRmaxs0v4F0vmCgXksNeg03rVhwLyLea6cUm+cbNVfg+0niMZ8RhHJEts6lRex2a6m6qdNdbX1NOfhI+CB3rlqvJ/NMWPg8WO6kG0iHUo++UnqOx60k9pjNFHaQ4KxxyVdr1VzU+j0w16EWribHRoGLyIoRcz3YeVfzHsKYbqqFUjF844qYF8MiRRXIjaVS7SfvFAV8NfeSbbgbVnz9qRxvyAXW5v6aaplmFc5tk0mOWftRWRf6TFIAB/XRRu8bNcggAA27ggkEdqcE7bpxAPj90gmM7jXyWg4DGpNGskTh42F1ZTcEUdDUioolUUSqKLwmqkqLPefMaZcRDhpI3WDV/ENgryi2RR1IF99BdlpfEOIZpxRYQC7VVbmb7u0EuQnxYBmzWsQ4AJAY6MRYBhrbS9Kx52PBHFMOyvaQVoHLeEaHDoJGvIVUsB7Kmw8ijsPqbmuSv10VI28VU/tndTw4hr5jLHkt+a5+lr1MK65PJWlbosomxfhxKul8tGazM4lGc/K2uik8r8BjxWGnlkLh0JAYAsqjLfMVGptRJZCxwaEs1ocCSh0cM0DKHWyuPIwN1ZfzA+43rrw14PRXjc4FWDkHjLYXFGLww4xToue9its22mo1vb0pXGRCWHNdZQTSvG4sk52tE41iR4mtskEZlc9mN1Qf3Q5rPwjPhLueg9/ZHmPxActVUDy7NNEFZQskiPKhPmClhf0CnVVt1JvslM/jGRuLgdAQPvn980AwueKI13U/lzCA4kKYHgIiRWiYJa+vmBUm4NjvrRnvD22CCLXGtIOorRWqGC7ssSYaSI2uwYBk7hlAOf0Nx1qmUVrdqZjap/NnBo5JI4LMImc3KWGU2uGN9AoGYn3UWF5ZbuK5IAaBQ7lo/dJ0Z9Fyo9x7PhSeUm3QBgG9BVcT+fG7LvZ+YUiPduF/drUc1efBWlS9DVa1ykL5rMpwcywgmRlyrl310v6aGmcK5vfNL9kGYHIaVN5Z4fg1wYazNiIwNWLRshZiAyuB5UuD5hc2BHpW7I+QSb6LOY1uXbVQuY+BnCgzxOGSTSdRYKL6GVGAt79LEVaHE53ZXKSQ5W2F19jeMtjphGAI3j8y5h5SDcEDci+YelxXMb+gErkH6ltsctZ7XJotUqOSjtchOasr5z4Uf9KPIoTxZEj8LONGsCCUNvbU20IPtKelTFyEMF3l419D0UgaLO19U/h4hMPCDqyoCuJkzfs4h1gDG15D+JulvUVmwxOzZyKG4HE/7vAcBx8kxnB04KJwjGBfDAAygsCF9kKoVTt1C6/CpPEbdfT1v3VmOyt06+iu3IWIImxcJtlUxyKB3cMH07Erm06sa2ez3ZsOEliQBIVdKeS6VRReGuFRM4gnKcts1jlvte2l/S9DLl2ljAwrh53ljaRwmVg3mYOf6xnQOSRceV1At20FKue4EWeP3SYa1pBUji+BRsN42QIpQqAGBBH+8YjTOep69aAHusBFyiiUZ5K4/NPdJvaEMcmwBBZnUrppl8tx8ariGhoscypFvSA/a7xeIRphipaYssinoigkEk+uosKmDYSS+9NvFdldRACzvlvBxYh5jNY5FXJGWy3zEgtfrlHTqTT0hcwDLx80IU4m1pXJHDvDhkjgYI2oUsL3ba7HcjuBv6UqZA59v1RTE5sdt2UzmLliEiNfCUxpGfP7IQLsAt7AsbnQbDeu56Fh2p4KjRZqtFSPsr4f4mIkkcNaEDLm6OxI+PlB+dC7VlyRho/q9kTCjM672VrmJljudDi8RlF/9ylwB8VVv71CruYh/tbfmf8AsLoOd/iaVmLVhrQpVrErfHuGvlaOIE3toc/X4WrZwZ/04PIn2SUw/MI6BWCbhgzGSJzC5QJdQpBVSWUFSNgSdrb0wHaUUGrKARYb7xiryhXESkkAEJmewA1OpAUmx/NS2LmMUfwGiT9EaKPM74uC85rwQzwzm2UXhl/4clgp/wCVun71C7Omouj56jxG/wAwrYmPZ3kVP4BjiwMEhPjwAK9/xLssw7hgPgbigYuDu35h+l23uPJEgkzCjuEXvStoy9LmxtvY299tBVgRxXCqNy7hw2HQSAKZpWWYZtYlClwgP4dbHX1r0sho6a1RB58FlN29lY+PYQPF+zEdiLAAWS3aw6egpcSFsmc+KNltuUKscI4ikUsBdGbw8QVkmsqEMR4QRU38PW517HWmXwyOhc4VVbevzVmwOyd7WgNX6bLU0eslrkQhSo5KYa5CcFm/NWKjxE2LKkSTR5UhyOLKuQsbMNmuGzWN9Fokne94xg/SQb+fH2QmZacTqVYoeDQrB4LyW8ZV/ZMVsNFsUjI/Cwv7yb1cvO7R5roaCaKF8zcJODWNoPElLSLdTqxspu1x1Kgg3Ftvy0OWNsz9q0+/XVWY4tbfVEeS4UxM8c0XsQKbyEWclx5YdNLKup1O601gInsDi7S+HDqUCd4NDktGrQS6VRRcsaG4roUeV6We5FaFR+IcOC8RMg0Z0DK3XTyOl+3sm1LyOJARYwBaG8ycJtHilXSOWIta2gkFwT/zC3yrjXU4HkVerBU/l6OKLCI8MSoHiWRgvVsl7d/SlJ3udIQ48aRomgNsLIMJM+KzTzMXlkte+wHRQOgHatCWmEMboAqwMtuY7lRJMCIsRCw0UyJf+8KJHKXMI6Kk0Qa4FavyciSrPE6aq4Bv1B1B2HbptSzmgEEKF5IypnnjELh8OVuWLAooZma997km5Fr1Vjc8gN7IgkLYy0DdBfs8MZM58YtPIFzRgFcircAr333G2lKdplxy/D8IvXe75q+GABIvVFMTgV8JMLMcoUgYacaXIN1Vj+GUHY7Mex0o8OIE3xDfiP46dOCE+Ix6HbgUP4hzbLhY3WWMPKlgrbBtfxj8J91wfShN7NbJJ8DqHLl4c1c4lzG6iyq5xHn3x8n9HMci6B1kuNSPLkKjMOu4I6U7B2aYSafYPCv86FLyYvvOHqi+O5onhgglI8kyki+pFiBoNOp61duHDnFvJcM1AFQOXuaZHkOXMSSRFhwT5mO800ltgNLAegGgoOJwQI183chyaFaGc3p8vcqwKC0t5C2MxC6iFDlgiP7zahT78zb0MCKBn9oPHdx+/IIhzPdzPoEcwuCczHETsplKZAsa5URL5rC5zOb9T20ArNxOM71uRooA31P8JqGAsOZxsojekkxS9vXbXKVL5g4hF9+VLI4QASpluCznyu5At5SANdsx71v4CFxwxcSd9PDjSSnMdk2LFac7/hWaKEIhJmeQkag2CL3yoBoPeSajnggABDa0g6rPebcDmOFZUUnEXY+YgZmbym40vlsL9OlOYGQnO3+0gJfEWA3kdf8AKv32f8f+94NGYkyoAspO5bo3uYa1mYqLupSBsdk3A/OzqmuYuY/FRsNBJ4chn+7yubZkBQtnVb65vZB6E0RjTG3vHC6Fjr97ob3B5yDTWkP4lh4o4csagCLLbLZPZUeJey2Jytrp8RSuFlcZczydb9Tp6okg+H4dK+z6LRFcFkvEWAF1lspUXHQ3uNOtOt2Qnc7VS5l4xI2JdIiQIkCsRa2dyL7nQqm2h1YVC6Not2/BQB2w24oxydg2jntGMqBLSgeyDpkW/V9yT233FF7ML3NLidOHuh4stsAbq81qpRKoomZWpeRyu0KHK9KPcmGhU/nLiKRPh3JGdWYAf2bDzH3ZlWhNt1hGEZrNWg36Ko8b5pkxKSJhwPKPMx2BOwPcnoKu1lavXGtLyGsFkr3kTjplQ4ERZRDCQ0nihyL3UaZB1PQ0LGwtH54PHaqVo8zXdy4ajqs2xccuCkMEls6WvY3BHRgexp8ZJm5xxQQ90RyngvcdxRZlEYBLki1tTfsB1NcjhLDmvRWlna9uVXjg/M80GczwvEygM4YG1vzj0uKXLGPoxusbKBxH6hSB8wceONlVvZjW+UnqT+K3TTQURrMgI3Ks34iDsEO5ew0hxsP3dyDn1PaPd9D0tp8RUxL29w7vBw9eCqxh7wZDxWy4iJXVlZQyMLFSLgjsRXl2ktII0IWqQCKKy37SsE0RS4Yxk/spSbkfmhY9RsRe50r0nZswlBs68R7/AMrJxcZYa4Kl1qJJSMRj5ZFVHkZlQEIDrlB1IHpeqhoBtds1Sm8t4SWabwoZMjOpv5ioZRrkJGovQcTKyKPO8WAiQtc92Vq2vh+FWKNURFQAeyuwPXXr7zXkZXl7y4m1uMaGtAAUi9UpXSLVFFBbjCaZVd7tlUquhbKXsCSL+UFrjSwpxvZ8zhdAeKWdioxsqFydw2RuIzJPZioLy22Zm2B7jzHT0HatbG4gDCNMegNAeASWHiJnIfw90anu86ph2bJHKAM7mzOuroDb2QAQS2bXbau4eNxg72XS+Q9T/ikd8emZuwNDqePkEM4nh1Rw2dvDjxSeHcmwANylr2yhtB2rQww/LzVqfXxQ5YR+GLzwdQ8OPqjXJ2KeLDx2EebJFGUUed389lz3y6JmfbQadb1nYiAPebPEnp98FSOUtaDX8qfxDApHOcS8SuhIljlyFmifKAQwXzZDYMCPW/SkTnkZka4jSiL3HnpfBGc0A2R1B5KDjMdBEqs8qy3v4cSWLtJIfM7C9gthYD970qkcUryQ1uXmTsA3YDqu38QG98OZKkcP50kiilEcTSRQukYdzlKFr5UIAOe1hqDexHvrQbE4tBcdSOGxrj0Q3W1+Stbrr6brjBIrI0kc4ldjmmHsssm98p1+HYCkJXuL6kbXLkQjBtafVWTlnEyGcJh5CQzBp1GUoigWDX6M1rWG9iela3Zzn5MpGg+9OiRxIaHaLRK0Uska47ZRRJ2pOQo7AoMz0m8phoWZcW49DLxLJOGOHhDIcp3aykkAdA2nf5UxGyMNBfxRsO/EZndwaPlqPNQ8bisKU8DDlpsQ7OVZ0KpDGdyFuQzAGwJuf0o2aJjCWhDlGKEuaQ0TyP8ACmcp8HWDETsgsqxxxe9tXcnvoV199ZWNlJY1p31PsPdEw8fxkjwRLjfLmHxZBmizMBYMCQbdrjcUlFi5YdGFMPgY/VwVXHDIo3aPBoIkBs8oN3Zuqq51VRsSNzXquy+zX4ponxRscG8PE8+i832p2rHhH91CNeJ5JuMNFDJGyyPKXUrKTmBUNcBi17ZRpbUG/vpl/ZL24lpaBk+iDF2vFLAQTT9tdVDwHDMMXd8UjmM/tA4uEAJswdV0C3tY2tvWd2o18b6wzgeY0seB5rTwLszPzx4HgVdOB4HCxhvuyRrrZio19xO9vpXmsQ+dxHfE+a2YmxgfAidLIyhccwAnw8sRF8ymw/eAup996Nh5TFI145ocrA9hBWBobgV7Q7rzy6riiO8jS5cfh/ViPmppPtBubDP8LTGFNTNW1V5JbqV6i4mcbEXRlG5Gnv3t8dqJE8MeHHgqyMzNIWez8xFwolVhkEi5Bcsbqq9BYGwy31trXpxFrYPJY2fTUc1YoOJ/0YyKjRSyMyRiTV1UfiYnWy3LWPcCs38J32K7sfpFE1t9laOHzPZQ3PHkOZ8E1wiBHwseXPENDGwIzgC9n1G5Gpv3r0Lmh4ojROCJs0LWt0HDn4+acdMLiIhCjqyoVNgwJ8pvr1Nzv766Boo2ON7O7BBArY8lAxHB5I/6tvIA+UX8y58uYi+hYgFQT7I70F0AcbH3W3ql34AuP5Z5+v35K3cv495UXwopWF2ytKQuVQbAMwvmYbeUHbesOXDVIbIH3qlRKQ2iNUJ514cVWAyPnlecEBRkjRQrE2TdjsMzXPa1MMc0NcBy47q+Fjc7EM8bQHCxSCRk0EJfxT3MuXJ9FH1qrpAY647eW61W4WsSZeFeuyMcnhLyyzJHJAcR4ciyIrFPKuSUMdlDEhh+8DpY3ZidlDWDci1jdoW+Zx4DRbBgcOka5URUUfhUAD5CnGOJ3WcQpVFVVy9UfsuhD8Q1IyFMsCrnMnFhBE9mXxSLRqTrmI0JG4A3+FLBuY9EYmhosow3LngP4pvi0UWljBKMSfMSGBNn6696bE7XaObQVWiSPWN2qncpHDSYuaTDiURAKAsurKbkkX66AVXFABoAV2yvkNvRLhfFy2CRwxV53kYPociGS2c3/KGA+VIyQZ8SQdm1fXT3RGyZYRzNqJK0a+Cs7vIGxLxSBnJJALKjZhYKwuL2tofSnGxAWWtA0/yQlnPvQlRODYSeWPIkqxrFmjBy5mJUlQdLLuNa0cT2+6ANY1utDVZ+H/8ATkUxMrzoSdFE4euJxkMjhsjRnIUIPmYDzC9xbttRMX24YpGtAsEXa7guwoi1zhuCpnEOKKWEcgCJNIviL5mMcCaqha1jmHlIA3NId3mtzNQNfmnC4spr9L0T3AeOvM7yRQB2LPe7ZLagKmbKcwCqPdek8bAwRgPdQvlfimsI9znEtF+iNYPjEnjCGeIRO6loyr51YAgMt8oswuPnWW/DsyZ43WBobFb+ZTzXuzZHij42vOM8ZeOaCGIRl5SwJe9gAL7DvXYMO17HSPuhWy5K9zXNa2rKzuflEJOsD4uNZXBZV8Nrb6C+bc9B6VuNx5dGZAwkDqFmuwQa/IXiz0Q7mLgEmDZFkZGzglSt+lr3B23o+GxTcQCWiqQcRh3QEA8V1ytw6aWdXgUMYWR2BbLpfa9jvY1zFyxsjyyH9Vhcw8Uj32zgtKxXF8ZCplmigEasMyozFghNi2YgDS99qwWQYeQ5GOdZ4mqWs90zBmcBXJSMVjJZpnihbIkekstgWznURoDpcDUk7XFDZGyNgfILJ2HufZEtz3FrDQG59gu4+HOtss82boWbMCfVbWP0rhmad2iumnqr9wODjaH/AOsvi5CkDyzwvmYR2KaEowDki4YXsfTWm4sN3DsznANPPfa/RJSSd6MoFkcvl6oRx6aeYyv9ynQSIUbzR/Bt7/41o4bEQx2C8G/FcaJWh3wH4hXBSeEYppoc7nIQSPCjYXUDTzXU2v8ApTMuIeDTforf+4Snb4egU/h3L0Zj8gPVgM18pPVSB5fhSL55M+bigtFHNx+ngm14j4ZaGZrMNUJ3Ze9gNwdD8K0oJw9mYrTw+LZ/9hoj1TvLcokllhJl8LRxlLooY+0jEW30YD+Ks/tF4aQ9hGvn5paXu5JjlNjfz4obx3Cx4bHErGEUwrltfU3bMdfW1BY98sGps2f8IuBa1kzj0Hupkc6sLg6UsWkGlsA2LS5SLq+Lewkwvk+8RkXsGDAyDuAo8y9rHpq7lzMHMbfwsDHZWTHruFpXL+JeBhBK2eI2GHkNyw/snbqbWyt1G+o1bw8geNd1lyx5dtlaabQVzLtQ5Nl1u6oH2p8wPgsEXj0Z3EYYHVQb3YaWzWGl6UazO+imCaasE4XxEqXd8xewJLZiza6Ek+8an0ptzAfBBDq1S4XxYxO8mabM9jcSaXNzd7+1rYWPS9+lddG1wohcDiDdq98B4vDNHLiIgqTJEfHiF8p3ysp621v11pCSJzSGnUXoU02QEE7FEuD8K8Xh0MYYZlV0ub5TqVKMAb5dAbdwKUmxH4fFudVg1f3zTEUPfQAXRCEJwPw2ljRfG8NM86uVFxYhdQL336W0pxkxnAI0s0Es9ghsHWhZRDkzFhGOFa2cAurjUOPxXP5gTv1vQe3MC+F/e3YOnmjdk41s0QbVff1Vrjw4F7AC5ubdSdz76wS8ndawobLMOZOLGSWSZLWUlIxb2iptt1LPf5CvZYDCCHB246uFn2C85jZzJiARrW38q5NyuPuiQBiCoU3JOrjU7EEAtc6V5s48mYycNdFsjDgRZE3xrh7xYWNs7SSYdgxc3uy7PfX8p+gqYeVr5iKoP0r6eqkrS2Npuy3j9UIx02fiGDa+7H/tNNMblwso6e6FI786M9VcZcDFnEzImdRYSEC4H8XSsoSvy5ATXJOkMvORrzVY5l5DGIZpY5WEza2c3Vuy919LaVoYXtPugGOaMvTcJLEYISEuadUN+yeGz4rMLMpjUg9CC9x86P2w74Y66+yF2boX3091Z+H8KmMeIixDB1ctkN7mzDa3QA2sKQlnjD2PjFVV+X3qnGMflc15u9vNAeWOMeApGIDWk82cAtlkAyOrW1tdQQffTmLw/ekGLhw6bivmgYeYsHxbH67Ili1kn8STBziVW0sspVozaxA0Knv5gD60BhZFTZm1XS7+h+RV3Fz7dG6x47eyq68xS4OYoMMFtGkYjclbKpJzAgHNcnf0rQOEZPHmz3qTY618qSoxDon0G1pVH71V94DjDicMkroELgkrckW76996xsRGIZSxpuuK0oZS9gcRVqk4riWGTxJoCFcglDLADmtoMjnod7VtRMnADHixxo7eKzZXRG3tNHhY+ie4b99nj+8CR11/Z5fKLDqVGjXPfpXJZYYn5APFWZE+RubXopnDeNLjsqSFYsUusUgFkk9LdL9VvqNRtV5ITHZGo4hCDr8eBVj4OHiltIpUzINNwJI7gi/W6sCPRT2pDFNtgI4e6Zhd8ZB4+yi/aEqmCG4F/HXKbajyte3wrmCJzO8EctuRnigOB4Z4ksMZYhXcKbb21JF+mgOtMh+5TuLtkWhq9FrfCcFHCuSJFRd7AaEncnv7zVWvLjqsZ7RWqG8CmSSGRUXNB4hTDWOrL3X91WvY/lW9Ntb+ZpvxS5d8GqvUY0F9T1NaCVXE+1CkVm7rLPtr4a+IwkYRjmWQsEsTnGU30HVd6VheGv1R3ttuiqHKHDAY8IUgGdgS0i5Acl7AMW3JH5R0qkzre4X5K7G0AaVl5m4I6llVUMbRv5SfabuUtrr1vQG03XqiXm2VI4JyoZfDEuIjg8VWfxGzMSVtdbaXIDCxv3rRDhI40dkNr2xMAy6nj9hW7kRx93eNWDiKeVAwFrgG4bfre9YfabMs18wtDBvzsOlaqBj8W2Gx0mf2J4mQHsGHtfA1o4ZwkwbMu7CbHibvzWfO3JinX/WBXlohH2dqxxMQYWyxvp/L4Uz20+8CPEe6FgBU58/Zagqa140u0W5ayXlPDHEYjDjs7SvYaDKSfh5iK9v2pOIezwBx0WFhmZ5781e+a+Y1wQS6GSSS+RAcosLXJaxsNR0ryuCwhxJNGgNzutabEd3WlkqdwvEpjMMrgHJKpDL1H4WW46ihTMdh5S07g/8ARV2PErL5rNQ7NjcJCws8UwRvevX4gX+NehIaMPJINnNv5rOLyXsB3BV+504C+MwzQxvkbMDrsbfhP6/CsLA4puHlzuFik9iYzKzKCuuUOCPhMMsMkniMCTpewv8AhF9bVMbiWzyl7RQ+9VMPGYmZSUPwKKOLzLFoPABnt7PiX0J7NajyE/gWl/8Adp4IbSPxBy8tU7ytzQMXNiI7KBGbxsD7aXK3N+txfTvVcXgjBGx3PfoVaHE945w+SE8K5fR+IY2OYFgAHhNyCFdmLFbev6UzNi3twsT2acD5DS0BkQMzw7y80b4HymMLO8qzSOGXLkYLte4uw1a3TSlMRjjPGGFoFHf/AAmI4cjy4EoL9pskebCqbGRWdyOoiy639CbfKm+yA6pDwNDztCxbhmbz1+StfAsJ4eGhQ/hiUH5XrMxMmeZzhzTMQyxgdFl+JlLYXDRx6kxZFHdzJZa9VBTHzOdtYPolBIe5AHL1vRavw3h4hijiXZFC/Lr868lLMZHl54m04wZWhoVXh4DgcUJ44N43tJuRm1sATuNDtWm7F4qHK6XiLCAI4X2GqRg/vEc8ME8gZAWeJyLu1lyGMnbQMDfc/CiPxDJYXOYNdL6cQVyOEtlAJ8EuejcYcf2jN8kt/wCVVwf9fgB6puNtyt6WVF5UkvjYh0CSH4+UfzPzphwqMnwVsc4ksHj7K0cXx3jiSIOY8NGD96nG/rBH3J2Yja9hqdLRNy0eJ2HusqV13W3NGeTcRHI17BZEULHF0ij/ACg7FiAM1trAdKdjGXRKvs6lXIU2EFNYnahS7K7N1Q+ecI0gQxsFlUSFdL3UAMUt6sE16WpFp1IOyZOmyr8fD44yEI/ZwLmkJ1PiyDLHhwfxN5jfr5hUDSRd6n24qF4ukQ4TFngLrli3RpH87sU0Frn2QbixNUeT/V8lZtX8KyHm7h4ikViWKSqXjZlsLX8ygXI0PQHS9a2GcHMojUJSRtOWg8sY9cNgcOMTlhIWwLEWYG7K2nXLvftWD2jCZMR+UL01pamDlDIvzDWqf4hxjBSoVkZZF3sFZte4sN6WihxMbszLB+SZe6KRtOFjwJVb4s6RyRy4RzGGjJzqddyDfN7vpXouz4zjY5G4z4qcN/DosnFZIC3uBQo/VQTzBOdVxeIb+FSR8wtFPZ/Zbf6QgNnxTtQD9+SHYZgpCxibxLHKFzIx1uddL0xO/CmItNGtr1AtcjinMgDWn6Wi+FlikxEUeITEiR/LGZSGAG+hv6dKwXh7InOjLaGppaYawSBr2uBPNEsdg0hLR4Zp2kB8yRyFUVjr5jfKCewBNAjkdIA6UNrmRZKOcOCSIgSehoBBC8bSFMerI8molds6G2ntWBHvpwBzW5sPqBwGhSzmBjsk4onjuFJxWPx+Fm8DCzNKqKCVazZb7LdtTca70FsWFnZ3kravlp9F0xTh+SG3V6IbxHnfiSnI7iNvRFDWPXrR4+zcIfia2/NLTTzsOV+h8E1y9wQz4eSf+lO5lKMkBW5GXNnYtvqbfGu4nE91II/hAq7PjVBSGIOYXmzrwR2PgkIMEbLlL5rxSqniKFGhNiR5qWOJkIc4HatRdG/HknGwspoI8jupuI5bjFnRHVx7JjcKwPe+UaDrrQm4xx+EkV1FhWdhmbgfJTIOEY5gL8QlAI6BCfnagOmwoOkI9VYYWT+8p/C8oQokinMzSi0kjG7n1vVX4+QuBGgGw4IrcJG1pHPipTcOxWwx0oFrexH/APWhCSD/APIfM/yuHDO2zn5BVKXhUmGxUSYfLJ4EQcCQbkkgHTrW1h/9ZE/NpZ4Jf8M4PDI9aF6o+nHuIZTeGG5BsbsLHvbXagnsOK7zFMd1iCOCA8CfE8PLmOIS51AcMSvmBJD6A9zp607jcA3FBoJqkAQSxfpFp881TYp4w8McfhS3zhmJBGjC1rWKkikB2ezD5sribFVQQ2yvc8WKooHzDzg+InDKoESZhGpOpBtdye5sPdTmHwLY46O5rX2Qjj3CXO0ack1wTm14MVHMVXKt1df3GIzEHuLX+FEfhGmMtvVckxzpHtcRQHutUweFWbh8axhmyWdV6u6sTY97m599qz8xbKb4ooaCwdFYOXuHK8gci4ja4I28TYhbb2AszH3CwFN4fQJaY5irqKeCVTOK2oM2yvHuqBxxicXmJ8sUQVdPxObvr7lTT1rPeabXP2TjB8VoZj8Wka509u7FEC3zTsMvjm1ySiXPoNeldhJd8Nf9KsrQNbQ7mGYBMPh8KVYRKshbw2lGUGwkAS+bzA3Gt70SLcud9a3VX7UFIn4cuJwzrIgEElmVUYMgbfxoX3VT+UgWN6q+R0bwRv8AehXY2BwooVxQyKTJlQwRyLnK3zxp4YQMV2Mem42t8a4IO8YXtOtVXnaaw+IEMwDtufiKXcy3FItXpLtVPiqEGVT7IUso/iuW/wCr9a9N2UQYXnjx+S8j2w0sm6HX57+qtOANo19wrzT/ANS9YzRoCrglL8QF9lWw951p/Jlwt9Vl95m7Qrk36rvmvGGHE4aRfaRXKfxGwH1tVcJGHxPadjXyQe1pCyWMjqrDhYBFGF6Aak9TuzE9ydb0k9xe6/vwWvHG2JgaOH2UzxPBpiYWTRgRdD+90INXhkdFICh4iFuIiLd729lXOTsQ0jMX3UInwUMKdxjGtaMvU/NZnYzi7OT0H1UHngf0kfwL/Oj4D9rzSfbX7/kEP4Dw7x5cmdkFr3X9N/Wi4mXu25qtL9n4f8RJkzEaXorxguBBbXkLbD2FHzNiTWS/Ek7CvNb8fZrRu4nyCZ8dsmGZcitI02b9mpuqMApsffVq+J4NkDLxPEJSIGR7RdXm4ciikvE5YTEWlLqZFVwVUCzaaWGliRS4gjkDgG0aJ+SanjMLA7MTqBw46J7jXEsT45iw7RqEUZy6k3Y3NhY6WA+tUw8MPdZ5Qddq6KmSaV5EZAqt+ZTPAuZmMUzYnLmiZgcg3tpYDqSdKtiMEA9oi48/dBixByu7zcGtPZR1+8PK2IvHG7qq+GQXUKpJALXBvrqQKcw87cMMjRY5ppmFmBMmYBxA0qx81Ji48tgGjcSZirICDZgM2hNrqRsa1O/Zkz3oo2ck5C05tq9fkliuPCNHZ4mBXJZcy+YuSoFxtqNakeIZICW8FJMQY7zNPDjveiFIk4jxA8CI+MXYftDmQsoBA8ljqL9N6zJpI5JQ+yNtK0S78LPT9BrZ329Fni7CtYrzo2XtRdW1/Z7w5JsFDIxkBYFXCOyq+U2BYDrawPfrWRO8tlI+9VoRMzMBWmYDoBsNh2okBQ5QiorSCTUXiEwRGdjZVBJ9w1oMoPBXZos14jJa5IAdyWsxsMx1yk9lFr0hl7x9Db2Tl5G3xVv5T4LFGqz5vElljFnIy2Q2OVE/CNRfqdLmtKOJsYpqTe8uNlBeY+RvExEUkCKFdgJ2HlZFHmDxkWsT7Jt6HpUdGHEEqB9ClJxfK06KfDxBYflkGf66N9TQX4Zh6eCu2UhVTCRMju9gZoxaRANJYjrbKT77X6gjrQW3A/L/AElFP5jb4hDcThBhigWzYWY3wsg2F9fAPqPwnqNOmtMXhz+4PNanZmNFCF+/D+FXOaFtZu6sp+hH86a7IkrO3mL+SH25FYY/xHurBhzaMe6sY7reCqvBmzYtm3uzfSy/41q4gZcI0c1h4M58e93ipPNaA4rB36sf+5aBgzUUn3wKv2k0HEQg8/cI3xrEFI2I1J0A7k6AfM0pA3M4WtPEyd3G5yicqKVgyE38OR0/usRRMXTn3zAPzS/ZliAA8CR6odwGHw8ViV/fB+BuaPiHZ4mHogYBnd4iZvUe6D8/m09x+Rf1NMYH9o+Kzu1//kjwXfJv+0H+D+Yq3aH7anYn7x8CrjPxiJGys4DWNidrjdc22bbSstuHe4WAt5+Lha7IXa/fr0QfCPePA338GRj6lnW/6Uw4fFL/AMh6BZmA1c0n+0+pRTmBScNIRqVAYe9SG/lQMOfzRfh81pY1ubDurx+S7wOKEs08qkFWk8pHYKBf42NVewsjYw7gIeAdbXPGxP0FKqcsr4jRr0LvIfXLt9Wv8K0cV8IJ6AfNZHZo7yRvm75bfVXWadUF2ZVGwJNte1ZYYXaAL0T3tYLcQEF4npjYf3kYkdyNAfkTTUZvDu8QkpRWMZ1aV5zPJ+D85it7xJ/gaPgj+U/74IHaJ+NredfVG8KwIH+dKzXDitcamllM6WZh2Zh8ia9EDYBXh3DK4jqVxXVVbz9mn/p2G/hPzzGsXFfvuWpB+0FfMBR4ECZFxWkEkg3MzjIisQFeQBibAWF2sSdBcgChyXSs3dUyeATymSJA34fGcnw1F9cg/ESd7WBsNdKzH6Cj8uKeYLOi54Y0fDWhkmmZ1VXjMsh2BAZVAA8outgB9aPhsQZJSDy0CpiIRHGD11KhYn7b4hKAmFdob+eQsFa3dY7G/fUin7Wf3jbWlni0Zh8VWBUrceoNdtEpYLzLza8WMDxKGy3LC9rg/guNu9/QUJ8YkbRXTL3bgUUfF4adFxEBXMXAZD7SMfasvQEXJtpcA9aQexwaWv4DTktPAyt75rmDdA+cV/ZEjpY1MA/LIFp9rMzYc9KKLtKFiuei/oKVAt9J9zgxhceAVT5W/rEvvkJPxINbXaLcsLB4rz3Y/wC8SeI90S5zkCHCv1WXf00JFZ+CbmD29E72s7IYn8nfwinG9TD/AMeL/vBpeH+r/ifomu0P2x/yb9UuGECXFAbDEP8AWxqSfojJ/tCr2edHj/cfZC+H/wC14g/vKPpR5P2Weaphx/qZj1H0Qrm9A+MRTrdBcfBjTGE0gJ6rN7TF4sDom+Tj+2v/AGY/UUTH/oQ+xP3j4H6q3wrNCkgj8FwztIPEU6X3W23Tf1rLd3cjgXWDVaLWfhJG5i0tIJJ1CgYnGGZ8PIct2wyt5RYeZibW9LUVkeRr2jg4+gQMI/NICf7R9UaIDLY7EWPxpa6NrYIDgQVA5fwBgjEZINidfS+n0o2Ik7x2ZL4ODuYxGTar/KaFcRlP4VlHycCncWbjvnX0WP2YMuIyngHfVG8TwY42TELe3hoip1szXYn6AVfACmdSmMZF+Ilc08AAPPUqDiop1xUPj2vkcLZbaDLfr7qrLC2KIhvGlI3yuxLO8rY1Qpe8zEmfCgbMWzDvlIIoGFNRSeSvjxeIhHj6UpT4Vi6uq3N0s1wMuUm9+pBBqge0NLSefnaLNC8zNkZ015UdfmFTOOQZMRKv75I9x1/nWnA7NE09F5/GM7ud7ev11UGipZbj9lcgPD4ddmcH+8dKxsWPzz5LTw5uILRMBRoN0GZFxWkEkouPiDKVZQyncEAj5GhSmgiMFlA8XWTItGPZZl9q8rWw6fgJdj/EMoA+TE0fANFuPFIdsPcI2gbErPXwvluK0l58S/FSu/CeLuOHQpc7EfIkVCtxmrQqRhz4ru56murKxshDtEopTh5VkXpv6r1FDkZnblTXZuNdDIHjz8Fc8XGkq5W1U1kMLmGwveyMZK3K7UFQ+YMSFw8n8JHz0omHYTIEHHSZcO89EK4KjRzJmUi6MBfuuW/6itTtCVksTchulj9lgsnojh/Cm80ecQju5X5qRWfhTWY9PdO9qjM1gPMj5hSFlMuHjYC7rkcDuyEHLf1tb41QgMlI4aj5o5vEYVpG9A+Y4ei64M7ESSOMrSyNJl6gE6A/CuTgAho/pAC7gGubGXOFZiSoPCm/azN3lP0FqLMPgaOiHhP3JHc3fRQuLJ4nEIwNdFH/AEsaNF8OFJWdjvixwHQKJyi1pB6xj9RRsd+gIXYp/Od5qxf6UD5wcTBh8rMmWRSzEbZtGFge2tZ5hLaphdetg17LRlx7szmhwbVjXU+Ki5oxIiRSiVY4ETOBbUMelEp+Uue2iXE0h4It7ymm6aB6ojjcWUEZDWHiKGHcHS1+mtqDGwOJFcFo4iQsyOBoZgD1tTvGoVJm1WOEyWxjW/tfqwp+YfkD/wAVh4Q1jXV/u+qsfC+MLA+KupZyYSiAgFswK7noDv2omEIbHmKNM/LO4AWTl05qHxTjq4nEQAwyRvGHvnynQgaAg66irYl7XxW0qsUhOKa1zSCAd1D43JfEYb0En/jSkA/Lf5I+K1xMP/l7IvhpbKKWcNVoNOip3OA/pF+6L9LitPB/t11K832sP9RfMBBBTazFrn2LYi+Hmj6pKD8GX/EGszHNqQHon8IfgI6rWcBXYN1yZFxWiNkimcVtQpdkSPdAMWKypAtGM6LPftShvh42/LKPqpFEwRqQjole1G3h75FUEJpWovIcUN+9TqPDSRggvZRsL79K6tlmIpotO8Niy5h7q4kMU7NRTuPhutdQoX5Si3C5yYkvuBb5aXrMmZTyvo+BnMmHY48lH47d4wv5nUfWr4fR18gUPtE5oa5kD1Xsj/0hP/m/8DVz+z8vdJ4Y1i/n7JziTX8In8MqH5m386FD/UOhTuPrI0ng4eui6w4MMjwnTUunqpNyPgf1qP8AjaH+RVcG/ITCedjrf8J/EYsIpZjoPqegqjY8xoJyWYRtL3cEL4ATZid85J951o+Iqx4JDs4kxkn+4+qnT4GORszLdtBe5B+lCbI9ooFNSYaGR2Z7bKCcEAE7WFgAwA9M2lOYg3EFk9nisU8DbX6qxOoO6qT6gUgLGxW24NdqQPkg3DwBiJ8oAGlgNvWmpb7ptrMwuUYmUN0GilcbBaLKN9x71F6HBQff3qjdpG4aG9/REUnuAe4BoBbRpPh+YAqvYUlcQHOxkdb9NSbfpTzhcVdAsKF+XFZjxc4fNHmjBcOVGcCwPW1JgmsvBbZazPnrVQcS/wDSovRG/WitH5J8UpI4fjGf8SljLtiIfRXP6CozSN3iF2X4sTH0DvZEfFtYdTsP1oOW9U5nANKv81rfw36aj9CKcwZ3Cxu12m2O8QgSKTsCeumunU05tusdad9jMMscmIDxSKjpGwZlIFwW2JGtwenakMbRDaPNOYUEXa2fAiqwrsxRYVoBJLiZbiqPFhWaaKFYjDXpF8RKcZJSqXPnBzLhsgGviJ+pqYePK+0LHOzwFqpTcsvfVfkN+nwp615k4Z1pjD8nySSWABOW9hpt6n31wvDRqm2YR8rA0HUJ3FcoSxvZ7aqDlFz6AX71xj8wseqtP2e5ga0G914OTZn2QgE2u3l6X+PeuGRoGpUi7Meas0vcLwIxKQwYak6gm3Te3xoUked1jkvQ4PEDDxCN2tKNxHhRbLkVtwQCLX3IGbp3vVoostklTE4vvWhoHG09HyxNlMouMuY3IvcEC+nwFdytIylBbK9j87d1MPKErlQWNgQ2iWNwb73NBDmt1aNUy+SSQU86aHQVt5qycS5RScAOuotZhuD399JRd5Gfh2R5HRyDXcIcn2eKG8zFrHQsb291MGd+wACDladXEnxQriHKLxzOkbEIQrDS+p0NvkKdwsQnbcm4SeJxcmGdUR0KZg5XnaSNC7WZrEgAaWJ7f/lXxGFjiZmAtUw3aM8r8rnUEP4Ty3MP2oAbNfcW667bbe7Wruw/eMAQ48YYJCeKJYbl/FOudY1IOo1t11FvhvSLo4wasrVbjZiLoJuLlCeN3kEeYP8AhFwf861dxY5obeyDFI+ORz636p+TlSeQr5coW+m+4tbQfWqgNYDravLO6XKKqr9U5HyjiIwqiPPYWFm1sB7t6q5rHm7pEjxMkbQ0gEDrSa/1EkaLVSGLE2673t6++riQNdpqEs5pe0k6GyfVOjgUq5Q6EtY3tfU/yv29Ko6IXbSKTceNOWng304rqDkqV28XQMG0VtLqRa1x23qOkaG5K05oQe4v7078unJNYnlaaORXaMnykeWzAXI6m3yrrWtLMoPXVWOKd3oe5vCtNf4Tf+rkrSI3hPlUWI0B16/41YMDWFpO6q7FF0rXgHT3RLD8tyq0btESFcX29k6E27WP0qsVNJF7hTFzd6wCtjasWM4Cf2wAABTFWsLWzFbD6VRkfxa/7fRKuk+ADxVhwOBIRB2UD5AUMRa2jGUUi+EhtTcTKS0j7U6m0ulUUXBQVQgLtlMYjBq4sb2vUDQCoTYpRTwaLsf8/CrUFTIE7DwqNTcDXuTVS0HQq7Tl2Uj7svaq921WzlcNg17bkE/AW/SrZG1S5mNrmbh8bA3XeuCMLveFeTcNjbdR/nSrZQuBxXq4BMrLl0Y6/SoGhcLiU591XtVO6ar945L7svap3TVzvHJfdl7VO6au945MycOQtmt5rWv6XojPh2Q3/FuvBwqO6mxuLka12T4hRVWDKbC4h4TGq5QDbX61ZriFHNBNp3DcPRFCqNBt8aC6NpOqKHkbJ37qvaud01TvHJHDL2qd01TvHJfdV7VO6aFO8cl92XtU7pqneOS+6r2qd01d7xyX3Ze1TumrmdyX3Ze1Tumqd45L7qvau901TvHJHDLU7to2Uzkpfdl19b3+OtWyhVspwRCuZQpmK7Aq1Li9rq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14" name="AutoShape 18" descr="data:image/jpeg;base64,/9j/4AAQSkZJRgABAQAAAQABAAD/2wCEAAkGBxQSEhUUExQVFhQXGBwbFhcYGBkcGhwYIR0cGh4WIBkeHCggHR4lHB0dITEiJikrLi4vGR8zODMvNygtLisBCgoKDg0OGxAQGywkICQsLCw0LCwsLCwsLDQsLywsLCwsNCwsLCwsLCwsLCwsLCwsLCwsLCwsLCwsLCwsLCwsLP/AABEIAJwA8AMBEQACEQEDEQH/xAAbAAABBQEBAAAAAAAAAAAAAAAFAAMEBgcCAf/EAEUQAAIBAgQEAwUFBAYJBQAAAAECAwARBBIhMQUGQVETImEycYGRoQcUQlKxI2JywSQzY5LR8BUWNFNzgqKywjVDg9Lh/8QAGwEAAgMBAQEAAAAAAAAAAAAAAwQAAgUBBgf/xAA7EQABBAAEAwYEBQMEAQUAAAABAAIDEQQSITFBUWEFE3GBocEikbHwFCMyM9FCUuEkYnLxggYVNENT/9oADAMBAAIRAxEAPwDcaiiVRRKoolUUSqKJVFEqiiVRReXrlqJXrlqJZqmYKUvM1czhdpLPXM4UpeZ6neBSk198TLnzLlsTcHSw1JqZxdKUlh8WrjMpuO9TOFKToep3gUpe567nClJZqmcKUvQ1dzBcSvXbCi9rqiVRRKoolUUSqKJVFEqiiVRRKoolUUSqKJVFEqiiVRReXrlqLwmqly7S5L0MvXaTbS0Iyqwam2noZlVwxNtiKEZVcRps4iqGZdyJjEY9UUs7KqjUsxAA+Jrnekmgu5AFTsVz/CMSqw4iKaE2WZL6p0DodnGtmHTQ0y2N5Goo/eiESOCFY3jrQYVsPcXilmiuNwhF093lcG/7tWBLn3zr/K5VAqXwTnAKhI1W4CAfiZrkm25CgfEsKq4G10dFdeHcYSZcyMDbRgCDlbfKSNL0s57m7ooaDspYxFTvVO7XYxFXEy5kTgnq4lKqY06s1FEqoWJwSUQSKpauw1FD1Sl0DVw5cXtWUSqKJVFEqiiVRRKoolUUSqKJVFF5eookTXCVFwWoRcrAJtnoLnq4amHkoDnogaoeOxyRKXkdUUbsxAHzNCzEmgrUAqvhvtG4fLIIkxAzE2BKsFJ7ByLVZ0EoF0oHtKsTSUmXo4auDJVC9WyqpcTKYyUNIQcLAxCKdVlxGxYjqsdrDuWPanI7jZfE+g/ygkZ3dAhGOhWWKSPEoqooAlEf/tg3yYmNgLlTqGHp6GiNJBtpv36FccARRCy/jfiwyTwyP4hFlzqbhhsrf3dDWgynAOASrgWkhEOUmzyDNdkWy+GhVXkZ72Av+EWNyPZBqTGm+6kYsrSuWuLFMQsbOhRxYpGt0RwAI41cbm2a/uG1Zc7fgsbj7JTgOqvAkpHOjZV2JKuHqpanFlogeuFqdSWiB6oWp9JaM16GWp9JKM16GWp5XozXoZCcBowKququuJV1RKoolUUSqKJVFEqii8NRRUbm/maTD5VljaPPcBg4yEixuJOlvysASL22rhUVbw/PLGUsDosRd7Ek+VgACLXsRc+ub0qh1XaWgcv48y4aJnJLmNS5It5ioPu+VLSOoojBaH86czLw/CvOylyCFRAbZnOwv0HrQWAyOpEd8IWN8Y504jjVN5Bh4j+GK4JHYv7R+lG/LYeZVxC5wsmlW+JSPJGiS4h5EQkorsWAJ3Ouvzq7XG9Grjo2AXafwGEV0KFRYjU9u1CkeWmwjxsDhVLTPs35qkxAkw8/mkhAIk/OlyNfUWGvW9I42JrKkbseC5CTZYeCsHMuJZcOwQkM5WMEbjOQpI9QCTSuHp0gvx+SLLYaaVM5l5jhSEwxLZIR4arqqggaLmt7VrbXOoNaccbpHgu8Us5zWNICEcJ5lmxEcQUr48WYMRfMY2NslvZFwL3OxtYb0d8TIyb2OyEHueBW6lcGhgiTEMZEaHw1RPEvaJwzXjOmbLZhbvahyPc4gVr04q7WBoJ4IYMGkM6scrRyoyMcxiW9s2YnWyC3sfiozHl7SOSo9oaQ4I1ytiYp5B4cxllsSoQFEiGx212+fpSmI/Lbbhp9UaP4zQ/6WlLJWMHJ2l2JKsHKuVOLLVw5VLVQ+OfapFG2TDRmaxs0v4F0vmCgXksNeg03rVhwLyLea6cUm+cbNVfg+0niMZ8RhHJEts6lRex2a6m6qdNdbX1NOfhI+CB3rlqvJ/NMWPg8WO6kG0iHUo++UnqOx60k9pjNFHaQ4KxxyVdr1VzU+j0w16EWribHRoGLyIoRcz3YeVfzHsKYbqqFUjF844qYF8MiRRXIjaVS7SfvFAV8NfeSbbgbVnz9qRxvyAXW5v6aaplmFc5tk0mOWftRWRf6TFIAB/XRRu8bNcggAA27ggkEdqcE7bpxAPj90gmM7jXyWg4DGpNGskTh42F1ZTcEUdDUioolUUSqKLwmqkqLPefMaZcRDhpI3WDV/ENgryi2RR1IF99BdlpfEOIZpxRYQC7VVbmb7u0EuQnxYBmzWsQ4AJAY6MRYBhrbS9Kx52PBHFMOyvaQVoHLeEaHDoJGvIVUsB7Kmw8ijsPqbmuSv10VI28VU/tndTw4hr5jLHkt+a5+lr1MK65PJWlbosomxfhxKul8tGazM4lGc/K2uik8r8BjxWGnlkLh0JAYAsqjLfMVGptRJZCxwaEs1ocCSh0cM0DKHWyuPIwN1ZfzA+43rrw14PRXjc4FWDkHjLYXFGLww4xToue9its22mo1vb0pXGRCWHNdZQTSvG4sk52tE41iR4mtskEZlc9mN1Qf3Q5rPwjPhLueg9/ZHmPxActVUDy7NNEFZQskiPKhPmClhf0CnVVt1JvslM/jGRuLgdAQPvn980AwueKI13U/lzCA4kKYHgIiRWiYJa+vmBUm4NjvrRnvD22CCLXGtIOorRWqGC7ssSYaSI2uwYBk7hlAOf0Nx1qmUVrdqZjap/NnBo5JI4LMImc3KWGU2uGN9AoGYn3UWF5ZbuK5IAaBQ7lo/dJ0Z9Fyo9x7PhSeUm3QBgG9BVcT+fG7LvZ+YUiPduF/drUc1efBWlS9DVa1ykL5rMpwcywgmRlyrl310v6aGmcK5vfNL9kGYHIaVN5Z4fg1wYazNiIwNWLRshZiAyuB5UuD5hc2BHpW7I+QSb6LOY1uXbVQuY+BnCgzxOGSTSdRYKL6GVGAt79LEVaHE53ZXKSQ5W2F19jeMtjphGAI3j8y5h5SDcEDci+YelxXMb+gErkH6ltsctZ7XJotUqOSjtchOasr5z4Uf9KPIoTxZEj8LONGsCCUNvbU20IPtKelTFyEMF3l419D0UgaLO19U/h4hMPCDqyoCuJkzfs4h1gDG15D+JulvUVmwxOzZyKG4HE/7vAcBx8kxnB04KJwjGBfDAAygsCF9kKoVTt1C6/CpPEbdfT1v3VmOyt06+iu3IWIImxcJtlUxyKB3cMH07Erm06sa2ez3ZsOEliQBIVdKeS6VRReGuFRM4gnKcts1jlvte2l/S9DLl2ljAwrh53ljaRwmVg3mYOf6xnQOSRceV1At20FKue4EWeP3SYa1pBUji+BRsN42QIpQqAGBBH+8YjTOep69aAHusBFyiiUZ5K4/NPdJvaEMcmwBBZnUrppl8tx8ariGhoscypFvSA/a7xeIRphipaYssinoigkEk+uosKmDYSS+9NvFdldRACzvlvBxYh5jNY5FXJGWy3zEgtfrlHTqTT0hcwDLx80IU4m1pXJHDvDhkjgYI2oUsL3ba7HcjuBv6UqZA59v1RTE5sdt2UzmLliEiNfCUxpGfP7IQLsAt7AsbnQbDeu56Fh2p4KjRZqtFSPsr4f4mIkkcNaEDLm6OxI+PlB+dC7VlyRho/q9kTCjM672VrmJljudDi8RlF/9ylwB8VVv71CruYh/tbfmf8AsLoOd/iaVmLVhrQpVrErfHuGvlaOIE3toc/X4WrZwZ/04PIn2SUw/MI6BWCbhgzGSJzC5QJdQpBVSWUFSNgSdrb0wHaUUGrKARYb7xiryhXESkkAEJmewA1OpAUmx/NS2LmMUfwGiT9EaKPM74uC85rwQzwzm2UXhl/4clgp/wCVun71C7Omouj56jxG/wAwrYmPZ3kVP4BjiwMEhPjwAK9/xLssw7hgPgbigYuDu35h+l23uPJEgkzCjuEXvStoy9LmxtvY299tBVgRxXCqNy7hw2HQSAKZpWWYZtYlClwgP4dbHX1r0sho6a1RB58FlN29lY+PYQPF+zEdiLAAWS3aw6egpcSFsmc+KNltuUKscI4ikUsBdGbw8QVkmsqEMR4QRU38PW517HWmXwyOhc4VVbevzVmwOyd7WgNX6bLU0eslrkQhSo5KYa5CcFm/NWKjxE2LKkSTR5UhyOLKuQsbMNmuGzWN9Fokne94xg/SQb+fH2QmZacTqVYoeDQrB4LyW8ZV/ZMVsNFsUjI/Cwv7yb1cvO7R5roaCaKF8zcJODWNoPElLSLdTqxspu1x1Kgg3Ftvy0OWNsz9q0+/XVWY4tbfVEeS4UxM8c0XsQKbyEWclx5YdNLKup1O601gInsDi7S+HDqUCd4NDktGrQS6VRRcsaG4roUeV6We5FaFR+IcOC8RMg0Z0DK3XTyOl+3sm1LyOJARYwBaG8ycJtHilXSOWIta2gkFwT/zC3yrjXU4HkVerBU/l6OKLCI8MSoHiWRgvVsl7d/SlJ3udIQ48aRomgNsLIMJM+KzTzMXlkte+wHRQOgHatCWmEMboAqwMtuY7lRJMCIsRCw0UyJf+8KJHKXMI6Kk0Qa4FavyciSrPE6aq4Bv1B1B2HbptSzmgEEKF5IypnnjELh8OVuWLAooZma997km5Fr1Vjc8gN7IgkLYy0DdBfs8MZM58YtPIFzRgFcircAr333G2lKdplxy/D8IvXe75q+GABIvVFMTgV8JMLMcoUgYacaXIN1Vj+GUHY7Mex0o8OIE3xDfiP46dOCE+Ix6HbgUP4hzbLhY3WWMPKlgrbBtfxj8J91wfShN7NbJJ8DqHLl4c1c4lzG6iyq5xHn3x8n9HMci6B1kuNSPLkKjMOu4I6U7B2aYSafYPCv86FLyYvvOHqi+O5onhgglI8kyki+pFiBoNOp61duHDnFvJcM1AFQOXuaZHkOXMSSRFhwT5mO800ltgNLAegGgoOJwQI183chyaFaGc3p8vcqwKC0t5C2MxC6iFDlgiP7zahT78zb0MCKBn9oPHdx+/IIhzPdzPoEcwuCczHETsplKZAsa5URL5rC5zOb9T20ArNxOM71uRooA31P8JqGAsOZxsojekkxS9vXbXKVL5g4hF9+VLI4QASpluCznyu5At5SANdsx71v4CFxwxcSd9PDjSSnMdk2LFac7/hWaKEIhJmeQkag2CL3yoBoPeSajnggABDa0g6rPebcDmOFZUUnEXY+YgZmbym40vlsL9OlOYGQnO3+0gJfEWA3kdf8AKv32f8f+94NGYkyoAspO5bo3uYa1mYqLupSBsdk3A/OzqmuYuY/FRsNBJ4chn+7yubZkBQtnVb65vZB6E0RjTG3vHC6Fjr97ob3B5yDTWkP4lh4o4csagCLLbLZPZUeJey2Jytrp8RSuFlcZczydb9Tp6okg+H4dK+z6LRFcFkvEWAF1lspUXHQ3uNOtOt2Qnc7VS5l4xI2JdIiQIkCsRa2dyL7nQqm2h1YVC6Not2/BQB2w24oxydg2jntGMqBLSgeyDpkW/V9yT233FF7ML3NLidOHuh4stsAbq81qpRKoomZWpeRyu0KHK9KPcmGhU/nLiKRPh3JGdWYAf2bDzH3ZlWhNt1hGEZrNWg36Ko8b5pkxKSJhwPKPMx2BOwPcnoKu1lavXGtLyGsFkr3kTjplQ4ERZRDCQ0nihyL3UaZB1PQ0LGwtH54PHaqVo8zXdy4ajqs2xccuCkMEls6WvY3BHRgexp8ZJm5xxQQ90RyngvcdxRZlEYBLki1tTfsB1NcjhLDmvRWlna9uVXjg/M80GczwvEygM4YG1vzj0uKXLGPoxusbKBxH6hSB8wceONlVvZjW+UnqT+K3TTQURrMgI3Ks34iDsEO5ew0hxsP3dyDn1PaPd9D0tp8RUxL29w7vBw9eCqxh7wZDxWy4iJXVlZQyMLFSLgjsRXl2ktII0IWqQCKKy37SsE0RS4Yxk/spSbkfmhY9RsRe50r0nZswlBs68R7/AMrJxcZYa4Kl1qJJSMRj5ZFVHkZlQEIDrlB1IHpeqhoBtds1Sm8t4SWabwoZMjOpv5ioZRrkJGovQcTKyKPO8WAiQtc92Vq2vh+FWKNURFQAeyuwPXXr7zXkZXl7y4m1uMaGtAAUi9UpXSLVFFBbjCaZVd7tlUquhbKXsCSL+UFrjSwpxvZ8zhdAeKWdioxsqFydw2RuIzJPZioLy22Zm2B7jzHT0HatbG4gDCNMegNAeASWHiJnIfw90anu86ph2bJHKAM7mzOuroDb2QAQS2bXbau4eNxg72XS+Q9T/ikd8emZuwNDqePkEM4nh1Rw2dvDjxSeHcmwANylr2yhtB2rQww/LzVqfXxQ5YR+GLzwdQ8OPqjXJ2KeLDx2EebJFGUUed389lz3y6JmfbQadb1nYiAPebPEnp98FSOUtaDX8qfxDApHOcS8SuhIljlyFmifKAQwXzZDYMCPW/SkTnkZka4jSiL3HnpfBGc0A2R1B5KDjMdBEqs8qy3v4cSWLtJIfM7C9gthYD970qkcUryQ1uXmTsA3YDqu38QG98OZKkcP50kiilEcTSRQukYdzlKFr5UIAOe1hqDexHvrQbE4tBcdSOGxrj0Q3W1+Stbrr6brjBIrI0kc4ldjmmHsssm98p1+HYCkJXuL6kbXLkQjBtafVWTlnEyGcJh5CQzBp1GUoigWDX6M1rWG9iela3Zzn5MpGg+9OiRxIaHaLRK0Uska47ZRRJ2pOQo7AoMz0m8phoWZcW49DLxLJOGOHhDIcp3aykkAdA2nf5UxGyMNBfxRsO/EZndwaPlqPNQ8bisKU8DDlpsQ7OVZ0KpDGdyFuQzAGwJuf0o2aJjCWhDlGKEuaQ0TyP8ACmcp8HWDETsgsqxxxe9tXcnvoV199ZWNlJY1p31PsPdEw8fxkjwRLjfLmHxZBmizMBYMCQbdrjcUlFi5YdGFMPgY/VwVXHDIo3aPBoIkBs8oN3Zuqq51VRsSNzXquy+zX4ponxRscG8PE8+i832p2rHhH91CNeJ5JuMNFDJGyyPKXUrKTmBUNcBi17ZRpbUG/vpl/ZL24lpaBk+iDF2vFLAQTT9tdVDwHDMMXd8UjmM/tA4uEAJswdV0C3tY2tvWd2o18b6wzgeY0seB5rTwLszPzx4HgVdOB4HCxhvuyRrrZio19xO9vpXmsQ+dxHfE+a2YmxgfAidLIyhccwAnw8sRF8ymw/eAup996Nh5TFI145ocrA9hBWBobgV7Q7rzy6riiO8jS5cfh/ViPmppPtBubDP8LTGFNTNW1V5JbqV6i4mcbEXRlG5Gnv3t8dqJE8MeHHgqyMzNIWez8xFwolVhkEi5Bcsbqq9BYGwy31trXpxFrYPJY2fTUc1YoOJ/0YyKjRSyMyRiTV1UfiYnWy3LWPcCs38J32K7sfpFE1t9laOHzPZQ3PHkOZ8E1wiBHwseXPENDGwIzgC9n1G5Gpv3r0Lmh4ojROCJs0LWt0HDn4+acdMLiIhCjqyoVNgwJ8pvr1Nzv766Boo2ON7O7BBArY8lAxHB5I/6tvIA+UX8y58uYi+hYgFQT7I70F0AcbH3W3ql34AuP5Z5+v35K3cv495UXwopWF2ytKQuVQbAMwvmYbeUHbesOXDVIbIH3qlRKQ2iNUJ514cVWAyPnlecEBRkjRQrE2TdjsMzXPa1MMc0NcBy47q+Fjc7EM8bQHCxSCRk0EJfxT3MuXJ9FH1qrpAY647eW61W4WsSZeFeuyMcnhLyyzJHJAcR4ciyIrFPKuSUMdlDEhh+8DpY3ZidlDWDci1jdoW+Zx4DRbBgcOka5URUUfhUAD5CnGOJ3WcQpVFVVy9UfsuhD8Q1IyFMsCrnMnFhBE9mXxSLRqTrmI0JG4A3+FLBuY9EYmhosow3LngP4pvi0UWljBKMSfMSGBNn6696bE7XaObQVWiSPWN2qncpHDSYuaTDiURAKAsurKbkkX66AVXFABoAV2yvkNvRLhfFy2CRwxV53kYPociGS2c3/KGA+VIyQZ8SQdm1fXT3RGyZYRzNqJK0a+Cs7vIGxLxSBnJJALKjZhYKwuL2tofSnGxAWWtA0/yQlnPvQlRODYSeWPIkqxrFmjBy5mJUlQdLLuNa0cT2+6ANY1utDVZ+H/8ATkUxMrzoSdFE4euJxkMjhsjRnIUIPmYDzC9xbttRMX24YpGtAsEXa7guwoi1zhuCpnEOKKWEcgCJNIviL5mMcCaqha1jmHlIA3NId3mtzNQNfmnC4spr9L0T3AeOvM7yRQB2LPe7ZLagKmbKcwCqPdek8bAwRgPdQvlfimsI9znEtF+iNYPjEnjCGeIRO6loyr51YAgMt8oswuPnWW/DsyZ43WBobFb+ZTzXuzZHij42vOM8ZeOaCGIRl5SwJe9gAL7DvXYMO17HSPuhWy5K9zXNa2rKzuflEJOsD4uNZXBZV8Nrb6C+bc9B6VuNx5dGZAwkDqFmuwQa/IXiz0Q7mLgEmDZFkZGzglSt+lr3B23o+GxTcQCWiqQcRh3QEA8V1ytw6aWdXgUMYWR2BbLpfa9jvY1zFyxsjyyH9Vhcw8Uj32zgtKxXF8ZCplmigEasMyozFghNi2YgDS99qwWQYeQ5GOdZ4mqWs90zBmcBXJSMVjJZpnihbIkekstgWznURoDpcDUk7XFDZGyNgfILJ2HufZEtz3FrDQG59gu4+HOtss82boWbMCfVbWP0rhmad2iumnqr9wODjaH/AOsvi5CkDyzwvmYR2KaEowDki4YXsfTWm4sN3DsznANPPfa/RJSSd6MoFkcvl6oRx6aeYyv9ynQSIUbzR/Bt7/41o4bEQx2C8G/FcaJWh3wH4hXBSeEYppoc7nIQSPCjYXUDTzXU2v8ApTMuIeDTforf+4Snb4egU/h3L0Zj8gPVgM18pPVSB5fhSL55M+bigtFHNx+ngm14j4ZaGZrMNUJ3Ze9gNwdD8K0oJw9mYrTw+LZ/9hoj1TvLcokllhJl8LRxlLooY+0jEW30YD+Ks/tF4aQ9hGvn5paXu5JjlNjfz4obx3Cx4bHErGEUwrltfU3bMdfW1BY98sGps2f8IuBa1kzj0Hupkc6sLg6UsWkGlsA2LS5SLq+Lewkwvk+8RkXsGDAyDuAo8y9rHpq7lzMHMbfwsDHZWTHruFpXL+JeBhBK2eI2GHkNyw/snbqbWyt1G+o1bw8geNd1lyx5dtlaabQVzLtQ5Nl1u6oH2p8wPgsEXj0Z3EYYHVQb3YaWzWGl6UazO+imCaasE4XxEqXd8xewJLZiza6Ek+8an0ptzAfBBDq1S4XxYxO8mabM9jcSaXNzd7+1rYWPS9+lddG1wohcDiDdq98B4vDNHLiIgqTJEfHiF8p3ysp621v11pCSJzSGnUXoU02QEE7FEuD8K8Xh0MYYZlV0ub5TqVKMAb5dAbdwKUmxH4fFudVg1f3zTEUPfQAXRCEJwPw2ljRfG8NM86uVFxYhdQL336W0pxkxnAI0s0Es9ghsHWhZRDkzFhGOFa2cAurjUOPxXP5gTv1vQe3MC+F/e3YOnmjdk41s0QbVff1Vrjw4F7AC5ubdSdz76wS8ndawobLMOZOLGSWSZLWUlIxb2iptt1LPf5CvZYDCCHB246uFn2C85jZzJiARrW38q5NyuPuiQBiCoU3JOrjU7EEAtc6V5s48mYycNdFsjDgRZE3xrh7xYWNs7SSYdgxc3uy7PfX8p+gqYeVr5iKoP0r6eqkrS2Npuy3j9UIx02fiGDa+7H/tNNMblwso6e6FI786M9VcZcDFnEzImdRYSEC4H8XSsoSvy5ATXJOkMvORrzVY5l5DGIZpY5WEza2c3Vuy919LaVoYXtPugGOaMvTcJLEYISEuadUN+yeGz4rMLMpjUg9CC9x86P2w74Y66+yF2boX3091Z+H8KmMeIixDB1ctkN7mzDa3QA2sKQlnjD2PjFVV+X3qnGMflc15u9vNAeWOMeApGIDWk82cAtlkAyOrW1tdQQffTmLw/ekGLhw6bivmgYeYsHxbH67Ili1kn8STBziVW0sspVozaxA0Knv5gD60BhZFTZm1XS7+h+RV3Fz7dG6x47eyq68xS4OYoMMFtGkYjclbKpJzAgHNcnf0rQOEZPHmz3qTY618qSoxDon0G1pVH71V94DjDicMkroELgkrckW76996xsRGIZSxpuuK0oZS9gcRVqk4riWGTxJoCFcglDLADmtoMjnod7VtRMnADHixxo7eKzZXRG3tNHhY+ie4b99nj+8CR11/Z5fKLDqVGjXPfpXJZYYn5APFWZE+RubXopnDeNLjsqSFYsUusUgFkk9LdL9VvqNRtV5ITHZGo4hCDr8eBVj4OHiltIpUzINNwJI7gi/W6sCPRT2pDFNtgI4e6Zhd8ZB4+yi/aEqmCG4F/HXKbajyte3wrmCJzO8EctuRnigOB4Z4ksMZYhXcKbb21JF+mgOtMh+5TuLtkWhq9FrfCcFHCuSJFRd7AaEncnv7zVWvLjqsZ7RWqG8CmSSGRUXNB4hTDWOrL3X91WvY/lW9Ntb+ZpvxS5d8GqvUY0F9T1NaCVXE+1CkVm7rLPtr4a+IwkYRjmWQsEsTnGU30HVd6VheGv1R3ttuiqHKHDAY8IUgGdgS0i5Acl7AMW3JH5R0qkzre4X5K7G0AaVl5m4I6llVUMbRv5SfabuUtrr1vQG03XqiXm2VI4JyoZfDEuIjg8VWfxGzMSVtdbaXIDCxv3rRDhI40dkNr2xMAy6nj9hW7kRx93eNWDiKeVAwFrgG4bfre9YfabMs18wtDBvzsOlaqBj8W2Gx0mf2J4mQHsGHtfA1o4ZwkwbMu7CbHibvzWfO3JinX/WBXlohH2dqxxMQYWyxvp/L4Uz20+8CPEe6FgBU58/Zagqa140u0W5ayXlPDHEYjDjs7SvYaDKSfh5iK9v2pOIezwBx0WFhmZ5781e+a+Y1wQS6GSSS+RAcosLXJaxsNR0ryuCwhxJNGgNzutabEd3WlkqdwvEpjMMrgHJKpDL1H4WW46ihTMdh5S07g/8ARV2PErL5rNQ7NjcJCws8UwRvevX4gX+NehIaMPJINnNv5rOLyXsB3BV+504C+MwzQxvkbMDrsbfhP6/CsLA4puHlzuFik9iYzKzKCuuUOCPhMMsMkniMCTpewv8AhF9bVMbiWzyl7RQ+9VMPGYmZSUPwKKOLzLFoPABnt7PiX0J7NajyE/gWl/8Adp4IbSPxBy8tU7ytzQMXNiI7KBGbxsD7aXK3N+txfTvVcXgjBGx3PfoVaHE945w+SE8K5fR+IY2OYFgAHhNyCFdmLFbev6UzNi3twsT2acD5DS0BkQMzw7y80b4HymMLO8qzSOGXLkYLte4uw1a3TSlMRjjPGGFoFHf/AAmI4cjy4EoL9pskebCqbGRWdyOoiy639CbfKm+yA6pDwNDztCxbhmbz1+StfAsJ4eGhQ/hiUH5XrMxMmeZzhzTMQyxgdFl+JlLYXDRx6kxZFHdzJZa9VBTHzOdtYPolBIe5AHL1vRavw3h4hijiXZFC/Lr868lLMZHl54m04wZWhoVXh4DgcUJ44N43tJuRm1sATuNDtWm7F4qHK6XiLCAI4X2GqRg/vEc8ME8gZAWeJyLu1lyGMnbQMDfc/CiPxDJYXOYNdL6cQVyOEtlAJ8EuejcYcf2jN8kt/wCVVwf9fgB6puNtyt6WVF5UkvjYh0CSH4+UfzPzphwqMnwVsc4ksHj7K0cXx3jiSIOY8NGD96nG/rBH3J2Yja9hqdLRNy0eJ2HusqV13W3NGeTcRHI17BZEULHF0ij/ACg7FiAM1trAdKdjGXRKvs6lXIU2EFNYnahS7K7N1Q+ecI0gQxsFlUSFdL3UAMUt6sE16WpFp1IOyZOmyr8fD44yEI/ZwLmkJ1PiyDLHhwfxN5jfr5hUDSRd6n24qF4ukQ4TFngLrli3RpH87sU0Frn2QbixNUeT/V8lZtX8KyHm7h4ikViWKSqXjZlsLX8ygXI0PQHS9a2GcHMojUJSRtOWg8sY9cNgcOMTlhIWwLEWYG7K2nXLvftWD2jCZMR+UL01pamDlDIvzDWqf4hxjBSoVkZZF3sFZte4sN6WihxMbszLB+SZe6KRtOFjwJVb4s6RyRy4RzGGjJzqddyDfN7vpXouz4zjY5G4z4qcN/DosnFZIC3uBQo/VQTzBOdVxeIb+FSR8wtFPZ/Zbf6QgNnxTtQD9+SHYZgpCxibxLHKFzIx1uddL0xO/CmItNGtr1AtcjinMgDWn6Wi+FlikxEUeITEiR/LGZSGAG+hv6dKwXh7InOjLaGppaYawSBr2uBPNEsdg0hLR4Zp2kB8yRyFUVjr5jfKCewBNAjkdIA6UNrmRZKOcOCSIgSehoBBC8bSFMerI8molds6G2ntWBHvpwBzW5sPqBwGhSzmBjsk4onjuFJxWPx+Fm8DCzNKqKCVazZb7LdtTca70FsWFnZ3kravlp9F0xTh+SG3V6IbxHnfiSnI7iNvRFDWPXrR4+zcIfia2/NLTTzsOV+h8E1y9wQz4eSf+lO5lKMkBW5GXNnYtvqbfGu4nE91II/hAq7PjVBSGIOYXmzrwR2PgkIMEbLlL5rxSqniKFGhNiR5qWOJkIc4HatRdG/HknGwspoI8jupuI5bjFnRHVx7JjcKwPe+UaDrrQm4xx+EkV1FhWdhmbgfJTIOEY5gL8QlAI6BCfnagOmwoOkI9VYYWT+8p/C8oQokinMzSi0kjG7n1vVX4+QuBGgGw4IrcJG1pHPipTcOxWwx0oFrexH/APWhCSD/APIfM/yuHDO2zn5BVKXhUmGxUSYfLJ4EQcCQbkkgHTrW1h/9ZE/NpZ4Jf8M4PDI9aF6o+nHuIZTeGG5BsbsLHvbXagnsOK7zFMd1iCOCA8CfE8PLmOIS51AcMSvmBJD6A9zp607jcA3FBoJqkAQSxfpFp881TYp4w8McfhS3zhmJBGjC1rWKkikB2ezD5sribFVQQ2yvc8WKooHzDzg+InDKoESZhGpOpBtdye5sPdTmHwLY46O5rX2Qjj3CXO0ack1wTm14MVHMVXKt1df3GIzEHuLX+FEfhGmMtvVckxzpHtcRQHutUweFWbh8axhmyWdV6u6sTY97m599qz8xbKb4ooaCwdFYOXuHK8gci4ja4I28TYhbb2AszH3CwFN4fQJaY5irqKeCVTOK2oM2yvHuqBxxicXmJ8sUQVdPxObvr7lTT1rPeabXP2TjB8VoZj8Wka509u7FEC3zTsMvjm1ySiXPoNeldhJd8Nf9KsrQNbQ7mGYBMPh8KVYRKshbw2lGUGwkAS+bzA3Gt70SLcud9a3VX7UFIn4cuJwzrIgEElmVUYMgbfxoX3VT+UgWN6q+R0bwRv8AehXY2BwooVxQyKTJlQwRyLnK3zxp4YQMV2Mem42t8a4IO8YXtOtVXnaaw+IEMwDtufiKXcy3FItXpLtVPiqEGVT7IUso/iuW/wCr9a9N2UQYXnjx+S8j2w0sm6HX57+qtOANo19wrzT/ANS9YzRoCrglL8QF9lWw951p/Jlwt9Vl95m7Qrk36rvmvGGHE4aRfaRXKfxGwH1tVcJGHxPadjXyQe1pCyWMjqrDhYBFGF6Aak9TuzE9ydb0k9xe6/vwWvHG2JgaOH2UzxPBpiYWTRgRdD+90INXhkdFICh4iFuIiLd729lXOTsQ0jMX3UInwUMKdxjGtaMvU/NZnYzi7OT0H1UHngf0kfwL/Oj4D9rzSfbX7/kEP4Dw7x5cmdkFr3X9N/Wi4mXu25qtL9n4f8RJkzEaXorxguBBbXkLbD2FHzNiTWS/Ek7CvNb8fZrRu4nyCZ8dsmGZcitI02b9mpuqMApsffVq+J4NkDLxPEJSIGR7RdXm4ciikvE5YTEWlLqZFVwVUCzaaWGliRS4gjkDgG0aJ+SanjMLA7MTqBw46J7jXEsT45iw7RqEUZy6k3Y3NhY6WA+tUw8MPdZ5Qddq6KmSaV5EZAqt+ZTPAuZmMUzYnLmiZgcg3tpYDqSdKtiMEA9oi48/dBixByu7zcGtPZR1+8PK2IvHG7qq+GQXUKpJALXBvrqQKcw87cMMjRY5ppmFmBMmYBxA0qx81Ji48tgGjcSZirICDZgM2hNrqRsa1O/Zkz3oo2ck5C05tq9fkliuPCNHZ4mBXJZcy+YuSoFxtqNakeIZICW8FJMQY7zNPDjveiFIk4jxA8CI+MXYftDmQsoBA8ljqL9N6zJpI5JQ+yNtK0S78LPT9BrZ329Fni7CtYrzo2XtRdW1/Z7w5JsFDIxkBYFXCOyq+U2BYDrawPfrWRO8tlI+9VoRMzMBWmYDoBsNh2okBQ5QiorSCTUXiEwRGdjZVBJ9w1oMoPBXZos14jJa5IAdyWsxsMx1yk9lFr0hl7x9Db2Tl5G3xVv5T4LFGqz5vElljFnIy2Q2OVE/CNRfqdLmtKOJsYpqTe8uNlBeY+RvExEUkCKFdgJ2HlZFHmDxkWsT7Jt6HpUdGHEEqB9ClJxfK06KfDxBYflkGf66N9TQX4Zh6eCu2UhVTCRMju9gZoxaRANJYjrbKT77X6gjrQW3A/L/AElFP5jb4hDcThBhigWzYWY3wsg2F9fAPqPwnqNOmtMXhz+4PNanZmNFCF+/D+FXOaFtZu6sp+hH86a7IkrO3mL+SH25FYY/xHurBhzaMe6sY7reCqvBmzYtm3uzfSy/41q4gZcI0c1h4M58e93ipPNaA4rB36sf+5aBgzUUn3wKv2k0HEQg8/cI3xrEFI2I1J0A7k6AfM0pA3M4WtPEyd3G5yicqKVgyE38OR0/usRRMXTn3zAPzS/ZliAA8CR6odwGHw8ViV/fB+BuaPiHZ4mHogYBnd4iZvUe6D8/m09x+Rf1NMYH9o+Kzu1//kjwXfJv+0H+D+Yq3aH7anYn7x8CrjPxiJGys4DWNidrjdc22bbSstuHe4WAt5+Lha7IXa/fr0QfCPePA338GRj6lnW/6Uw4fFL/AMh6BZmA1c0n+0+pRTmBScNIRqVAYe9SG/lQMOfzRfh81pY1ubDurx+S7wOKEs08qkFWk8pHYKBf42NVewsjYw7gIeAdbXPGxP0FKqcsr4jRr0LvIfXLt9Wv8K0cV8IJ6AfNZHZo7yRvm75bfVXWadUF2ZVGwJNte1ZYYXaAL0T3tYLcQEF4npjYf3kYkdyNAfkTTUZvDu8QkpRWMZ1aV5zPJ+D85it7xJ/gaPgj+U/74IHaJ+NredfVG8KwIH+dKzXDitcamllM6WZh2Zh8ia9EDYBXh3DK4jqVxXVVbz9mn/p2G/hPzzGsXFfvuWpB+0FfMBR4ECZFxWkEkg3MzjIisQFeQBibAWF2sSdBcgChyXSs3dUyeATymSJA34fGcnw1F9cg/ESd7WBsNdKzH6Cj8uKeYLOi54Y0fDWhkmmZ1VXjMsh2BAZVAA8outgB9aPhsQZJSDy0CpiIRHGD11KhYn7b4hKAmFdob+eQsFa3dY7G/fUin7Wf3jbWlni0Zh8VWBUrceoNdtEpYLzLza8WMDxKGy3LC9rg/guNu9/QUJ8YkbRXTL3bgUUfF4adFxEBXMXAZD7SMfasvQEXJtpcA9aQexwaWv4DTktPAyt75rmDdA+cV/ZEjpY1MA/LIFp9rMzYc9KKLtKFiuei/oKVAt9J9zgxhceAVT5W/rEvvkJPxINbXaLcsLB4rz3Y/wC8SeI90S5zkCHCv1WXf00JFZ+CbmD29E72s7IYn8nfwinG9TD/AMeL/vBpeH+r/ifomu0P2x/yb9UuGECXFAbDEP8AWxqSfojJ/tCr2edHj/cfZC+H/wC14g/vKPpR5P2Weaphx/qZj1H0Qrm9A+MRTrdBcfBjTGE0gJ6rN7TF4sDom+Tj+2v/AGY/UUTH/oQ+xP3j4H6q3wrNCkgj8FwztIPEU6X3W23Tf1rLd3cjgXWDVaLWfhJG5i0tIJJ1CgYnGGZ8PIct2wyt5RYeZibW9LUVkeRr2jg4+gQMI/NICf7R9UaIDLY7EWPxpa6NrYIDgQVA5fwBgjEZINidfS+n0o2Ik7x2ZL4ODuYxGTar/KaFcRlP4VlHycCncWbjvnX0WP2YMuIyngHfVG8TwY42TELe3hoip1szXYn6AVfACmdSmMZF+Ilc08AAPPUqDiop1xUPj2vkcLZbaDLfr7qrLC2KIhvGlI3yuxLO8rY1Qpe8zEmfCgbMWzDvlIIoGFNRSeSvjxeIhHj6UpT4Vi6uq3N0s1wMuUm9+pBBqge0NLSefnaLNC8zNkZ015UdfmFTOOQZMRKv75I9x1/nWnA7NE09F5/GM7ud7ev11UGipZbj9lcgPD4ddmcH+8dKxsWPzz5LTw5uILRMBRoN0GZFxWkEkouPiDKVZQyncEAj5GhSmgiMFlA8XWTItGPZZl9q8rWw6fgJdj/EMoA+TE0fANFuPFIdsPcI2gbErPXwvluK0l58S/FSu/CeLuOHQpc7EfIkVCtxmrQqRhz4ru56murKxshDtEopTh5VkXpv6r1FDkZnblTXZuNdDIHjz8Fc8XGkq5W1U1kMLmGwveyMZK3K7UFQ+YMSFw8n8JHz0omHYTIEHHSZcO89EK4KjRzJmUi6MBfuuW/6itTtCVksTchulj9lgsnojh/Cm80ecQju5X5qRWfhTWY9PdO9qjM1gPMj5hSFlMuHjYC7rkcDuyEHLf1tb41QgMlI4aj5o5vEYVpG9A+Y4ei64M7ESSOMrSyNJl6gE6A/CuTgAho/pAC7gGubGXOFZiSoPCm/azN3lP0FqLMPgaOiHhP3JHc3fRQuLJ4nEIwNdFH/AEsaNF8OFJWdjvixwHQKJyi1pB6xj9RRsd+gIXYp/Od5qxf6UD5wcTBh8rMmWRSzEbZtGFge2tZ5hLaphdetg17LRlx7szmhwbVjXU+Ki5oxIiRSiVY4ETOBbUMelEp+Uue2iXE0h4It7ymm6aB6ojjcWUEZDWHiKGHcHS1+mtqDGwOJFcFo4iQsyOBoZgD1tTvGoVJm1WOEyWxjW/tfqwp+YfkD/wAVh4Q1jXV/u+qsfC+MLA+KupZyYSiAgFswK7noDv2omEIbHmKNM/LO4AWTl05qHxTjq4nEQAwyRvGHvnynQgaAg66irYl7XxW0qsUhOKa1zSCAd1D43JfEYb0En/jSkA/Lf5I+K1xMP/l7IvhpbKKWcNVoNOip3OA/pF+6L9LitPB/t11K832sP9RfMBBBTazFrn2LYi+Hmj6pKD8GX/EGszHNqQHon8IfgI6rWcBXYN1yZFxWiNkimcVtQpdkSPdAMWKypAtGM6LPftShvh42/LKPqpFEwRqQjole1G3h75FUEJpWovIcUN+9TqPDSRggvZRsL79K6tlmIpotO8Niy5h7q4kMU7NRTuPhutdQoX5Si3C5yYkvuBb5aXrMmZTyvo+BnMmHY48lH47d4wv5nUfWr4fR18gUPtE5oa5kD1Xsj/0hP/m/8DVz+z8vdJ4Y1i/n7JziTX8In8MqH5m386FD/UOhTuPrI0ng4eui6w4MMjwnTUunqpNyPgf1qP8AjaH+RVcG/ITCedjrf8J/EYsIpZjoPqegqjY8xoJyWYRtL3cEL4ATZid85J951o+Iqx4JDs4kxkn+4+qnT4GORszLdtBe5B+lCbI9ooFNSYaGR2Z7bKCcEAE7WFgAwA9M2lOYg3EFk9nisU8DbX6qxOoO6qT6gUgLGxW24NdqQPkg3DwBiJ8oAGlgNvWmpb7ptrMwuUYmUN0GilcbBaLKN9x71F6HBQff3qjdpG4aG9/REUnuAe4BoBbRpPh+YAqvYUlcQHOxkdb9NSbfpTzhcVdAsKF+XFZjxc4fNHmjBcOVGcCwPW1JgmsvBbZazPnrVQcS/wDSovRG/WitH5J8UpI4fjGf8SljLtiIfRXP6CozSN3iF2X4sTH0DvZEfFtYdTsP1oOW9U5nANKv81rfw36aj9CKcwZ3Cxu12m2O8QgSKTsCeumunU05tusdad9jMMscmIDxSKjpGwZlIFwW2JGtwenakMbRDaPNOYUEXa2fAiqwrsxRYVoBJLiZbiqPFhWaaKFYjDXpF8RKcZJSqXPnBzLhsgGviJ+pqYePK+0LHOzwFqpTcsvfVfkN+nwp615k4Z1pjD8nySSWABOW9hpt6n31wvDRqm2YR8rA0HUJ3FcoSxvZ7aqDlFz6AX71xj8wseqtP2e5ga0G914OTZn2QgE2u3l6X+PeuGRoGpUi7Meas0vcLwIxKQwYak6gm3Te3xoUked1jkvQ4PEDDxCN2tKNxHhRbLkVtwQCLX3IGbp3vVoostklTE4vvWhoHG09HyxNlMouMuY3IvcEC+nwFdytIylBbK9j87d1MPKErlQWNgQ2iWNwb73NBDmt1aNUy+SSQU86aHQVt5qycS5RScAOuotZhuD399JRd5Gfh2R5HRyDXcIcn2eKG8zFrHQsb291MGd+wACDladXEnxQriHKLxzOkbEIQrDS+p0NvkKdwsQnbcm4SeJxcmGdUR0KZg5XnaSNC7WZrEgAaWJ7f/lXxGFjiZmAtUw3aM8r8rnUEP4Ty3MP2oAbNfcW667bbe7Wruw/eMAQ48YYJCeKJYbl/FOudY1IOo1t11FvhvSLo4wasrVbjZiLoJuLlCeN3kEeYP8AhFwf861dxY5obeyDFI+ORz636p+TlSeQr5coW+m+4tbQfWqgNYDravLO6XKKqr9U5HyjiIwqiPPYWFm1sB7t6q5rHm7pEjxMkbQ0gEDrSa/1EkaLVSGLE2673t6++riQNdpqEs5pe0k6GyfVOjgUq5Q6EtY3tfU/yv29Ko6IXbSKTceNOWng304rqDkqV28XQMG0VtLqRa1x23qOkaG5K05oQe4v7078unJNYnlaaORXaMnykeWzAXI6m3yrrWtLMoPXVWOKd3oe5vCtNf4Tf+rkrSI3hPlUWI0B16/41YMDWFpO6q7FF0rXgHT3RLD8tyq0btESFcX29k6E27WP0qsVNJF7hTFzd6wCtjasWM4Cf2wAABTFWsLWzFbD6VRkfxa/7fRKuk+ADxVhwOBIRB2UD5AUMRa2jGUUi+EhtTcTKS0j7U6m0ulUUXBQVQgLtlMYjBq4sb2vUDQCoTYpRTwaLsf8/CrUFTIE7DwqNTcDXuTVS0HQq7Tl2Uj7svaq921WzlcNg17bkE/AW/SrZG1S5mNrmbh8bA3XeuCMLveFeTcNjbdR/nSrZQuBxXq4BMrLl0Y6/SoGhcLiU591XtVO6ar945L7svap3TVzvHJfdl7VO6au945MycOQtmt5rWv6XojPh2Q3/FuvBwqO6mxuLka12T4hRVWDKbC4h4TGq5QDbX61ZriFHNBNp3DcPRFCqNBt8aC6NpOqKHkbJ37qvaud01TvHJHDL2qd01TvHJfdV7VO6aFO8cl92XtU7pqneOS+6r2qd01d7xyX3Ze1TumrmdyX3Ze1Tumqd45L7qvau901TvHJHDLU7to2Uzkpfdl19b3+OtWyhVspwRCuZQpmK7Aq1Li9rq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16" name="AutoShape 20" descr="data:image/jpeg;base64,/9j/4AAQSkZJRgABAQAAAQABAAD/2wCEAAkGBxQSEhUUExQVFhQXGBwbFhcYGBkcGhwYIR0cGh4WIBkeHCggHR4lHB0dITEiJikrLi4vGR8zODMvNygtLisBCgoKDg0OGxAQGywkICQsLCw0LCwsLCwsLDQsLywsLCwsNCwsLCwsLCwsLCwsLCwsLCwsLCwsLCwsLCwsLCwsLP/AABEIAJwA8AMBEQACEQEDEQH/xAAbAAABBQEBAAAAAAAAAAAAAAAFAAMEBgcCAf/EAEUQAAIBAgQEAwUFBAYJBQAAAAECAwARBBIhMQUGQVETImEycYGRoQcUQlKxI2JywSQzY5LR8BUWNFNzgqKywjVDg9Lh/8QAGwEAAgMBAQEAAAAAAAAAAAAAAwQAAgUBBgf/xAA7EQABBAAEAwYEBQMEAQUAAAABAAIDEQQSITFBUWEFE3GBocEikbHwFCMyM9FCUuEkYnLxggYVNENT/9oADAMBAAIRAxEAPwDcaiiVRRKoolUUSqKJVFEqiiVRReXrlqJXrlqJZqmYKUvM1czhdpLPXM4UpeZ6neBSk198TLnzLlsTcHSw1JqZxdKUlh8WrjMpuO9TOFKToep3gUpe567nClJZqmcKUvQ1dzBcSvXbCi9rqiVRRKoolUUSqKJVFEqiiVRRKoolUUSqKJVFEqiiVRReXrlqLwmqly7S5L0MvXaTbS0Iyqwam2noZlVwxNtiKEZVcRps4iqGZdyJjEY9UUs7KqjUsxAA+Jrnekmgu5AFTsVz/CMSqw4iKaE2WZL6p0DodnGtmHTQ0y2N5Goo/eiESOCFY3jrQYVsPcXilmiuNwhF093lcG/7tWBLn3zr/K5VAqXwTnAKhI1W4CAfiZrkm25CgfEsKq4G10dFdeHcYSZcyMDbRgCDlbfKSNL0s57m7ooaDspYxFTvVO7XYxFXEy5kTgnq4lKqY06s1FEqoWJwSUQSKpauw1FD1Sl0DVw5cXtWUSqKJVFEqiiVRRKoolUUSqKJVFF5eookTXCVFwWoRcrAJtnoLnq4amHkoDnogaoeOxyRKXkdUUbsxAHzNCzEmgrUAqvhvtG4fLIIkxAzE2BKsFJ7ByLVZ0EoF0oHtKsTSUmXo4auDJVC9WyqpcTKYyUNIQcLAxCKdVlxGxYjqsdrDuWPanI7jZfE+g/ygkZ3dAhGOhWWKSPEoqooAlEf/tg3yYmNgLlTqGHp6GiNJBtpv36FccARRCy/jfiwyTwyP4hFlzqbhhsrf3dDWgynAOASrgWkhEOUmzyDNdkWy+GhVXkZ72Av+EWNyPZBqTGm+6kYsrSuWuLFMQsbOhRxYpGt0RwAI41cbm2a/uG1Zc7fgsbj7JTgOqvAkpHOjZV2JKuHqpanFlogeuFqdSWiB6oWp9JaM16GWp9JKM16GWp5XozXoZCcBowKququuJV1RKoolUUSqKJVFEqii8NRRUbm/maTD5VljaPPcBg4yEixuJOlvysASL22rhUVbw/PLGUsDosRd7Ek+VgACLXsRc+ub0qh1XaWgcv48y4aJnJLmNS5It5ioPu+VLSOoojBaH86czLw/CvOylyCFRAbZnOwv0HrQWAyOpEd8IWN8Y504jjVN5Bh4j+GK4JHYv7R+lG/LYeZVxC5wsmlW+JSPJGiS4h5EQkorsWAJ3Ouvzq7XG9Grjo2AXafwGEV0KFRYjU9u1CkeWmwjxsDhVLTPs35qkxAkw8/mkhAIk/OlyNfUWGvW9I42JrKkbseC5CTZYeCsHMuJZcOwQkM5WMEbjOQpI9QCTSuHp0gvx+SLLYaaVM5l5jhSEwxLZIR4arqqggaLmt7VrbXOoNaccbpHgu8Us5zWNICEcJ5lmxEcQUr48WYMRfMY2NslvZFwL3OxtYb0d8TIyb2OyEHueBW6lcGhgiTEMZEaHw1RPEvaJwzXjOmbLZhbvahyPc4gVr04q7WBoJ4IYMGkM6scrRyoyMcxiW9s2YnWyC3sfiozHl7SOSo9oaQ4I1ytiYp5B4cxllsSoQFEiGx212+fpSmI/Lbbhp9UaP4zQ/6WlLJWMHJ2l2JKsHKuVOLLVw5VLVQ+OfapFG2TDRmaxs0v4F0vmCgXksNeg03rVhwLyLea6cUm+cbNVfg+0niMZ8RhHJEts6lRex2a6m6qdNdbX1NOfhI+CB3rlqvJ/NMWPg8WO6kG0iHUo++UnqOx60k9pjNFHaQ4KxxyVdr1VzU+j0w16EWribHRoGLyIoRcz3YeVfzHsKYbqqFUjF844qYF8MiRRXIjaVS7SfvFAV8NfeSbbgbVnz9qRxvyAXW5v6aaplmFc5tk0mOWftRWRf6TFIAB/XRRu8bNcggAA27ggkEdqcE7bpxAPj90gmM7jXyWg4DGpNGskTh42F1ZTcEUdDUioolUUSqKLwmqkqLPefMaZcRDhpI3WDV/ENgryi2RR1IF99BdlpfEOIZpxRYQC7VVbmb7u0EuQnxYBmzWsQ4AJAY6MRYBhrbS9Kx52PBHFMOyvaQVoHLeEaHDoJGvIVUsB7Kmw8ijsPqbmuSv10VI28VU/tndTw4hr5jLHkt+a5+lr1MK65PJWlbosomxfhxKul8tGazM4lGc/K2uik8r8BjxWGnlkLh0JAYAsqjLfMVGptRJZCxwaEs1ocCSh0cM0DKHWyuPIwN1ZfzA+43rrw14PRXjc4FWDkHjLYXFGLww4xToue9its22mo1vb0pXGRCWHNdZQTSvG4sk52tE41iR4mtskEZlc9mN1Qf3Q5rPwjPhLueg9/ZHmPxActVUDy7NNEFZQskiPKhPmClhf0CnVVt1JvslM/jGRuLgdAQPvn980AwueKI13U/lzCA4kKYHgIiRWiYJa+vmBUm4NjvrRnvD22CCLXGtIOorRWqGC7ssSYaSI2uwYBk7hlAOf0Nx1qmUVrdqZjap/NnBo5JI4LMImc3KWGU2uGN9AoGYn3UWF5ZbuK5IAaBQ7lo/dJ0Z9Fyo9x7PhSeUm3QBgG9BVcT+fG7LvZ+YUiPduF/drUc1efBWlS9DVa1ykL5rMpwcywgmRlyrl310v6aGmcK5vfNL9kGYHIaVN5Z4fg1wYazNiIwNWLRshZiAyuB5UuD5hc2BHpW7I+QSb6LOY1uXbVQuY+BnCgzxOGSTSdRYKL6GVGAt79LEVaHE53ZXKSQ5W2F19jeMtjphGAI3j8y5h5SDcEDci+YelxXMb+gErkH6ltsctZ7XJotUqOSjtchOasr5z4Uf9KPIoTxZEj8LONGsCCUNvbU20IPtKelTFyEMF3l419D0UgaLO19U/h4hMPCDqyoCuJkzfs4h1gDG15D+JulvUVmwxOzZyKG4HE/7vAcBx8kxnB04KJwjGBfDAAygsCF9kKoVTt1C6/CpPEbdfT1v3VmOyt06+iu3IWIImxcJtlUxyKB3cMH07Erm06sa2ez3ZsOEliQBIVdKeS6VRReGuFRM4gnKcts1jlvte2l/S9DLl2ljAwrh53ljaRwmVg3mYOf6xnQOSRceV1At20FKue4EWeP3SYa1pBUji+BRsN42QIpQqAGBBH+8YjTOep69aAHusBFyiiUZ5K4/NPdJvaEMcmwBBZnUrppl8tx8ariGhoscypFvSA/a7xeIRphipaYssinoigkEk+uosKmDYSS+9NvFdldRACzvlvBxYh5jNY5FXJGWy3zEgtfrlHTqTT0hcwDLx80IU4m1pXJHDvDhkjgYI2oUsL3ba7HcjuBv6UqZA59v1RTE5sdt2UzmLliEiNfCUxpGfP7IQLsAt7AsbnQbDeu56Fh2p4KjRZqtFSPsr4f4mIkkcNaEDLm6OxI+PlB+dC7VlyRho/q9kTCjM672VrmJljudDi8RlF/9ylwB8VVv71CruYh/tbfmf8AsLoOd/iaVmLVhrQpVrErfHuGvlaOIE3toc/X4WrZwZ/04PIn2SUw/MI6BWCbhgzGSJzC5QJdQpBVSWUFSNgSdrb0wHaUUGrKARYb7xiryhXESkkAEJmewA1OpAUmx/NS2LmMUfwGiT9EaKPM74uC85rwQzwzm2UXhl/4clgp/wCVun71C7Omouj56jxG/wAwrYmPZ3kVP4BjiwMEhPjwAK9/xLssw7hgPgbigYuDu35h+l23uPJEgkzCjuEXvStoy9LmxtvY299tBVgRxXCqNy7hw2HQSAKZpWWYZtYlClwgP4dbHX1r0sho6a1RB58FlN29lY+PYQPF+zEdiLAAWS3aw6egpcSFsmc+KNltuUKscI4ikUsBdGbw8QVkmsqEMR4QRU38PW517HWmXwyOhc4VVbevzVmwOyd7WgNX6bLU0eslrkQhSo5KYa5CcFm/NWKjxE2LKkSTR5UhyOLKuQsbMNmuGzWN9Fokne94xg/SQb+fH2QmZacTqVYoeDQrB4LyW8ZV/ZMVsNFsUjI/Cwv7yb1cvO7R5roaCaKF8zcJODWNoPElLSLdTqxspu1x1Kgg3Ftvy0OWNsz9q0+/XVWY4tbfVEeS4UxM8c0XsQKbyEWclx5YdNLKup1O601gInsDi7S+HDqUCd4NDktGrQS6VRRcsaG4roUeV6We5FaFR+IcOC8RMg0Z0DK3XTyOl+3sm1LyOJARYwBaG8ycJtHilXSOWIta2gkFwT/zC3yrjXU4HkVerBU/l6OKLCI8MSoHiWRgvVsl7d/SlJ3udIQ48aRomgNsLIMJM+KzTzMXlkte+wHRQOgHatCWmEMboAqwMtuY7lRJMCIsRCw0UyJf+8KJHKXMI6Kk0Qa4FavyciSrPE6aq4Bv1B1B2HbptSzmgEEKF5IypnnjELh8OVuWLAooZma997km5Fr1Vjc8gN7IgkLYy0DdBfs8MZM58YtPIFzRgFcircAr333G2lKdplxy/D8IvXe75q+GABIvVFMTgV8JMLMcoUgYacaXIN1Vj+GUHY7Mex0o8OIE3xDfiP46dOCE+Ix6HbgUP4hzbLhY3WWMPKlgrbBtfxj8J91wfShN7NbJJ8DqHLl4c1c4lzG6iyq5xHn3x8n9HMci6B1kuNSPLkKjMOu4I6U7B2aYSafYPCv86FLyYvvOHqi+O5onhgglI8kyki+pFiBoNOp61duHDnFvJcM1AFQOXuaZHkOXMSSRFhwT5mO800ltgNLAegGgoOJwQI183chyaFaGc3p8vcqwKC0t5C2MxC6iFDlgiP7zahT78zb0MCKBn9oPHdx+/IIhzPdzPoEcwuCczHETsplKZAsa5URL5rC5zOb9T20ArNxOM71uRooA31P8JqGAsOZxsojekkxS9vXbXKVL5g4hF9+VLI4QASpluCznyu5At5SANdsx71v4CFxwxcSd9PDjSSnMdk2LFac7/hWaKEIhJmeQkag2CL3yoBoPeSajnggABDa0g6rPebcDmOFZUUnEXY+YgZmbym40vlsL9OlOYGQnO3+0gJfEWA3kdf8AKv32f8f+94NGYkyoAspO5bo3uYa1mYqLupSBsdk3A/OzqmuYuY/FRsNBJ4chn+7yubZkBQtnVb65vZB6E0RjTG3vHC6Fjr97ob3B5yDTWkP4lh4o4csagCLLbLZPZUeJey2Jytrp8RSuFlcZczydb9Tp6okg+H4dK+z6LRFcFkvEWAF1lspUXHQ3uNOtOt2Qnc7VS5l4xI2JdIiQIkCsRa2dyL7nQqm2h1YVC6Not2/BQB2w24oxydg2jntGMqBLSgeyDpkW/V9yT233FF7ML3NLidOHuh4stsAbq81qpRKoomZWpeRyu0KHK9KPcmGhU/nLiKRPh3JGdWYAf2bDzH3ZlWhNt1hGEZrNWg36Ko8b5pkxKSJhwPKPMx2BOwPcnoKu1lavXGtLyGsFkr3kTjplQ4ERZRDCQ0nihyL3UaZB1PQ0LGwtH54PHaqVo8zXdy4ajqs2xccuCkMEls6WvY3BHRgexp8ZJm5xxQQ90RyngvcdxRZlEYBLki1tTfsB1NcjhLDmvRWlna9uVXjg/M80GczwvEygM4YG1vzj0uKXLGPoxusbKBxH6hSB8wceONlVvZjW+UnqT+K3TTQURrMgI3Ks34iDsEO5ew0hxsP3dyDn1PaPd9D0tp8RUxL29w7vBw9eCqxh7wZDxWy4iJXVlZQyMLFSLgjsRXl2ktII0IWqQCKKy37SsE0RS4Yxk/spSbkfmhY9RsRe50r0nZswlBs68R7/AMrJxcZYa4Kl1qJJSMRj5ZFVHkZlQEIDrlB1IHpeqhoBtds1Sm8t4SWabwoZMjOpv5ioZRrkJGovQcTKyKPO8WAiQtc92Vq2vh+FWKNURFQAeyuwPXXr7zXkZXl7y4m1uMaGtAAUi9UpXSLVFFBbjCaZVd7tlUquhbKXsCSL+UFrjSwpxvZ8zhdAeKWdioxsqFydw2RuIzJPZioLy22Zm2B7jzHT0HatbG4gDCNMegNAeASWHiJnIfw90anu86ph2bJHKAM7mzOuroDb2QAQS2bXbau4eNxg72XS+Q9T/ikd8emZuwNDqePkEM4nh1Rw2dvDjxSeHcmwANylr2yhtB2rQww/LzVqfXxQ5YR+GLzwdQ8OPqjXJ2KeLDx2EebJFGUUed389lz3y6JmfbQadb1nYiAPebPEnp98FSOUtaDX8qfxDApHOcS8SuhIljlyFmifKAQwXzZDYMCPW/SkTnkZka4jSiL3HnpfBGc0A2R1B5KDjMdBEqs8qy3v4cSWLtJIfM7C9gthYD970qkcUryQ1uXmTsA3YDqu38QG98OZKkcP50kiilEcTSRQukYdzlKFr5UIAOe1hqDexHvrQbE4tBcdSOGxrj0Q3W1+Stbrr6brjBIrI0kc4ldjmmHsssm98p1+HYCkJXuL6kbXLkQjBtafVWTlnEyGcJh5CQzBp1GUoigWDX6M1rWG9iela3Zzn5MpGg+9OiRxIaHaLRK0Uska47ZRRJ2pOQo7AoMz0m8phoWZcW49DLxLJOGOHhDIcp3aykkAdA2nf5UxGyMNBfxRsO/EZndwaPlqPNQ8bisKU8DDlpsQ7OVZ0KpDGdyFuQzAGwJuf0o2aJjCWhDlGKEuaQ0TyP8ACmcp8HWDETsgsqxxxe9tXcnvoV199ZWNlJY1p31PsPdEw8fxkjwRLjfLmHxZBmizMBYMCQbdrjcUlFi5YdGFMPgY/VwVXHDIo3aPBoIkBs8oN3Zuqq51VRsSNzXquy+zX4ponxRscG8PE8+i832p2rHhH91CNeJ5JuMNFDJGyyPKXUrKTmBUNcBi17ZRpbUG/vpl/ZL24lpaBk+iDF2vFLAQTT9tdVDwHDMMXd8UjmM/tA4uEAJswdV0C3tY2tvWd2o18b6wzgeY0seB5rTwLszPzx4HgVdOB4HCxhvuyRrrZio19xO9vpXmsQ+dxHfE+a2YmxgfAidLIyhccwAnw8sRF8ymw/eAup996Nh5TFI145ocrA9hBWBobgV7Q7rzy6riiO8jS5cfh/ViPmppPtBubDP8LTGFNTNW1V5JbqV6i4mcbEXRlG5Gnv3t8dqJE8MeHHgqyMzNIWez8xFwolVhkEi5Bcsbqq9BYGwy31trXpxFrYPJY2fTUc1YoOJ/0YyKjRSyMyRiTV1UfiYnWy3LWPcCs38J32K7sfpFE1t9laOHzPZQ3PHkOZ8E1wiBHwseXPENDGwIzgC9n1G5Gpv3r0Lmh4ojROCJs0LWt0HDn4+acdMLiIhCjqyoVNgwJ8pvr1Nzv766Boo2ON7O7BBArY8lAxHB5I/6tvIA+UX8y58uYi+hYgFQT7I70F0AcbH3W3ql34AuP5Z5+v35K3cv495UXwopWF2ytKQuVQbAMwvmYbeUHbesOXDVIbIH3qlRKQ2iNUJ514cVWAyPnlecEBRkjRQrE2TdjsMzXPa1MMc0NcBy47q+Fjc7EM8bQHCxSCRk0EJfxT3MuXJ9FH1qrpAY647eW61W4WsSZeFeuyMcnhLyyzJHJAcR4ciyIrFPKuSUMdlDEhh+8DpY3ZidlDWDci1jdoW+Zx4DRbBgcOka5URUUfhUAD5CnGOJ3WcQpVFVVy9UfsuhD8Q1IyFMsCrnMnFhBE9mXxSLRqTrmI0JG4A3+FLBuY9EYmhosow3LngP4pvi0UWljBKMSfMSGBNn6696bE7XaObQVWiSPWN2qncpHDSYuaTDiURAKAsurKbkkX66AVXFABoAV2yvkNvRLhfFy2CRwxV53kYPociGS2c3/KGA+VIyQZ8SQdm1fXT3RGyZYRzNqJK0a+Cs7vIGxLxSBnJJALKjZhYKwuL2tofSnGxAWWtA0/yQlnPvQlRODYSeWPIkqxrFmjBy5mJUlQdLLuNa0cT2+6ANY1utDVZ+H/8ATkUxMrzoSdFE4euJxkMjhsjRnIUIPmYDzC9xbttRMX24YpGtAsEXa7guwoi1zhuCpnEOKKWEcgCJNIviL5mMcCaqha1jmHlIA3NId3mtzNQNfmnC4spr9L0T3AeOvM7yRQB2LPe7ZLagKmbKcwCqPdek8bAwRgPdQvlfimsI9znEtF+iNYPjEnjCGeIRO6loyr51YAgMt8oswuPnWW/DsyZ43WBobFb+ZTzXuzZHij42vOM8ZeOaCGIRl5SwJe9gAL7DvXYMO17HSPuhWy5K9zXNa2rKzuflEJOsD4uNZXBZV8Nrb6C+bc9B6VuNx5dGZAwkDqFmuwQa/IXiz0Q7mLgEmDZFkZGzglSt+lr3B23o+GxTcQCWiqQcRh3QEA8V1ytw6aWdXgUMYWR2BbLpfa9jvY1zFyxsjyyH9Vhcw8Uj32zgtKxXF8ZCplmigEasMyozFghNi2YgDS99qwWQYeQ5GOdZ4mqWs90zBmcBXJSMVjJZpnihbIkekstgWznURoDpcDUk7XFDZGyNgfILJ2HufZEtz3FrDQG59gu4+HOtss82boWbMCfVbWP0rhmad2iumnqr9wODjaH/AOsvi5CkDyzwvmYR2KaEowDki4YXsfTWm4sN3DsznANPPfa/RJSSd6MoFkcvl6oRx6aeYyv9ynQSIUbzR/Bt7/41o4bEQx2C8G/FcaJWh3wH4hXBSeEYppoc7nIQSPCjYXUDTzXU2v8ApTMuIeDTforf+4Snb4egU/h3L0Zj8gPVgM18pPVSB5fhSL55M+bigtFHNx+ngm14j4ZaGZrMNUJ3Ze9gNwdD8K0oJw9mYrTw+LZ/9hoj1TvLcokllhJl8LRxlLooY+0jEW30YD+Ks/tF4aQ9hGvn5paXu5JjlNjfz4obx3Cx4bHErGEUwrltfU3bMdfW1BY98sGps2f8IuBa1kzj0Hupkc6sLg6UsWkGlsA2LS5SLq+Lewkwvk+8RkXsGDAyDuAo8y9rHpq7lzMHMbfwsDHZWTHruFpXL+JeBhBK2eI2GHkNyw/snbqbWyt1G+o1bw8geNd1lyx5dtlaabQVzLtQ5Nl1u6oH2p8wPgsEXj0Z3EYYHVQb3YaWzWGl6UazO+imCaasE4XxEqXd8xewJLZiza6Ek+8an0ptzAfBBDq1S4XxYxO8mabM9jcSaXNzd7+1rYWPS9+lddG1wohcDiDdq98B4vDNHLiIgqTJEfHiF8p3ysp621v11pCSJzSGnUXoU02QEE7FEuD8K8Xh0MYYZlV0ub5TqVKMAb5dAbdwKUmxH4fFudVg1f3zTEUPfQAXRCEJwPw2ljRfG8NM86uVFxYhdQL336W0pxkxnAI0s0Es9ghsHWhZRDkzFhGOFa2cAurjUOPxXP5gTv1vQe3MC+F/e3YOnmjdk41s0QbVff1Vrjw4F7AC5ubdSdz76wS8ndawobLMOZOLGSWSZLWUlIxb2iptt1LPf5CvZYDCCHB246uFn2C85jZzJiARrW38q5NyuPuiQBiCoU3JOrjU7EEAtc6V5s48mYycNdFsjDgRZE3xrh7xYWNs7SSYdgxc3uy7PfX8p+gqYeVr5iKoP0r6eqkrS2Npuy3j9UIx02fiGDa+7H/tNNMblwso6e6FI786M9VcZcDFnEzImdRYSEC4H8XSsoSvy5ATXJOkMvORrzVY5l5DGIZpY5WEza2c3Vuy919LaVoYXtPugGOaMvTcJLEYISEuadUN+yeGz4rMLMpjUg9CC9x86P2w74Y66+yF2boX3091Z+H8KmMeIixDB1ctkN7mzDa3QA2sKQlnjD2PjFVV+X3qnGMflc15u9vNAeWOMeApGIDWk82cAtlkAyOrW1tdQQffTmLw/ekGLhw6bivmgYeYsHxbH67Ili1kn8STBziVW0sspVozaxA0Knv5gD60BhZFTZm1XS7+h+RV3Fz7dG6x47eyq68xS4OYoMMFtGkYjclbKpJzAgHNcnf0rQOEZPHmz3qTY618qSoxDon0G1pVH71V94DjDicMkroELgkrckW76996xsRGIZSxpuuK0oZS9gcRVqk4riWGTxJoCFcglDLADmtoMjnod7VtRMnADHixxo7eKzZXRG3tNHhY+ie4b99nj+8CR11/Z5fKLDqVGjXPfpXJZYYn5APFWZE+RubXopnDeNLjsqSFYsUusUgFkk9LdL9VvqNRtV5ITHZGo4hCDr8eBVj4OHiltIpUzINNwJI7gi/W6sCPRT2pDFNtgI4e6Zhd8ZB4+yi/aEqmCG4F/HXKbajyte3wrmCJzO8EctuRnigOB4Z4ksMZYhXcKbb21JF+mgOtMh+5TuLtkWhq9FrfCcFHCuSJFRd7AaEncnv7zVWvLjqsZ7RWqG8CmSSGRUXNB4hTDWOrL3X91WvY/lW9Ntb+ZpvxS5d8GqvUY0F9T1NaCVXE+1CkVm7rLPtr4a+IwkYRjmWQsEsTnGU30HVd6VheGv1R3ttuiqHKHDAY8IUgGdgS0i5Acl7AMW3JH5R0qkzre4X5K7G0AaVl5m4I6llVUMbRv5SfabuUtrr1vQG03XqiXm2VI4JyoZfDEuIjg8VWfxGzMSVtdbaXIDCxv3rRDhI40dkNr2xMAy6nj9hW7kRx93eNWDiKeVAwFrgG4bfre9YfabMs18wtDBvzsOlaqBj8W2Gx0mf2J4mQHsGHtfA1o4ZwkwbMu7CbHibvzWfO3JinX/WBXlohH2dqxxMQYWyxvp/L4Uz20+8CPEe6FgBU58/Zagqa140u0W5ayXlPDHEYjDjs7SvYaDKSfh5iK9v2pOIezwBx0WFhmZ5781e+a+Y1wQS6GSSS+RAcosLXJaxsNR0ryuCwhxJNGgNzutabEd3WlkqdwvEpjMMrgHJKpDL1H4WW46ihTMdh5S07g/8ARV2PErL5rNQ7NjcJCws8UwRvevX4gX+NehIaMPJINnNv5rOLyXsB3BV+504C+MwzQxvkbMDrsbfhP6/CsLA4puHlzuFik9iYzKzKCuuUOCPhMMsMkniMCTpewv8AhF9bVMbiWzyl7RQ+9VMPGYmZSUPwKKOLzLFoPABnt7PiX0J7NajyE/gWl/8Adp4IbSPxBy8tU7ytzQMXNiI7KBGbxsD7aXK3N+txfTvVcXgjBGx3PfoVaHE945w+SE8K5fR+IY2OYFgAHhNyCFdmLFbev6UzNi3twsT2acD5DS0BkQMzw7y80b4HymMLO8qzSOGXLkYLte4uw1a3TSlMRjjPGGFoFHf/AAmI4cjy4EoL9pskebCqbGRWdyOoiy639CbfKm+yA6pDwNDztCxbhmbz1+StfAsJ4eGhQ/hiUH5XrMxMmeZzhzTMQyxgdFl+JlLYXDRx6kxZFHdzJZa9VBTHzOdtYPolBIe5AHL1vRavw3h4hijiXZFC/Lr868lLMZHl54m04wZWhoVXh4DgcUJ44N43tJuRm1sATuNDtWm7F4qHK6XiLCAI4X2GqRg/vEc8ME8gZAWeJyLu1lyGMnbQMDfc/CiPxDJYXOYNdL6cQVyOEtlAJ8EuejcYcf2jN8kt/wCVVwf9fgB6puNtyt6WVF5UkvjYh0CSH4+UfzPzphwqMnwVsc4ksHj7K0cXx3jiSIOY8NGD96nG/rBH3J2Yja9hqdLRNy0eJ2HusqV13W3NGeTcRHI17BZEULHF0ij/ACg7FiAM1trAdKdjGXRKvs6lXIU2EFNYnahS7K7N1Q+ecI0gQxsFlUSFdL3UAMUt6sE16WpFp1IOyZOmyr8fD44yEI/ZwLmkJ1PiyDLHhwfxN5jfr5hUDSRd6n24qF4ukQ4TFngLrli3RpH87sU0Frn2QbixNUeT/V8lZtX8KyHm7h4ikViWKSqXjZlsLX8ygXI0PQHS9a2GcHMojUJSRtOWg8sY9cNgcOMTlhIWwLEWYG7K2nXLvftWD2jCZMR+UL01pamDlDIvzDWqf4hxjBSoVkZZF3sFZte4sN6WihxMbszLB+SZe6KRtOFjwJVb4s6RyRy4RzGGjJzqddyDfN7vpXouz4zjY5G4z4qcN/DosnFZIC3uBQo/VQTzBOdVxeIb+FSR8wtFPZ/Zbf6QgNnxTtQD9+SHYZgpCxibxLHKFzIx1uddL0xO/CmItNGtr1AtcjinMgDWn6Wi+FlikxEUeITEiR/LGZSGAG+hv6dKwXh7InOjLaGppaYawSBr2uBPNEsdg0hLR4Zp2kB8yRyFUVjr5jfKCewBNAjkdIA6UNrmRZKOcOCSIgSehoBBC8bSFMerI8molds6G2ntWBHvpwBzW5sPqBwGhSzmBjsk4onjuFJxWPx+Fm8DCzNKqKCVazZb7LdtTca70FsWFnZ3kravlp9F0xTh+SG3V6IbxHnfiSnI7iNvRFDWPXrR4+zcIfia2/NLTTzsOV+h8E1y9wQz4eSf+lO5lKMkBW5GXNnYtvqbfGu4nE91II/hAq7PjVBSGIOYXmzrwR2PgkIMEbLlL5rxSqniKFGhNiR5qWOJkIc4HatRdG/HknGwspoI8jupuI5bjFnRHVx7JjcKwPe+UaDrrQm4xx+EkV1FhWdhmbgfJTIOEY5gL8QlAI6BCfnagOmwoOkI9VYYWT+8p/C8oQokinMzSi0kjG7n1vVX4+QuBGgGw4IrcJG1pHPipTcOxWwx0oFrexH/APWhCSD/APIfM/yuHDO2zn5BVKXhUmGxUSYfLJ4EQcCQbkkgHTrW1h/9ZE/NpZ4Jf8M4PDI9aF6o+nHuIZTeGG5BsbsLHvbXagnsOK7zFMd1iCOCA8CfE8PLmOIS51AcMSvmBJD6A9zp607jcA3FBoJqkAQSxfpFp881TYp4w8McfhS3zhmJBGjC1rWKkikB2ezD5sribFVQQ2yvc8WKooHzDzg+InDKoESZhGpOpBtdye5sPdTmHwLY46O5rX2Qjj3CXO0ack1wTm14MVHMVXKt1df3GIzEHuLX+FEfhGmMtvVckxzpHtcRQHutUweFWbh8axhmyWdV6u6sTY97m599qz8xbKb4ooaCwdFYOXuHK8gci4ja4I28TYhbb2AszH3CwFN4fQJaY5irqKeCVTOK2oM2yvHuqBxxicXmJ8sUQVdPxObvr7lTT1rPeabXP2TjB8VoZj8Wka509u7FEC3zTsMvjm1ySiXPoNeldhJd8Nf9KsrQNbQ7mGYBMPh8KVYRKshbw2lGUGwkAS+bzA3Gt70SLcud9a3VX7UFIn4cuJwzrIgEElmVUYMgbfxoX3VT+UgWN6q+R0bwRv8AehXY2BwooVxQyKTJlQwRyLnK3zxp4YQMV2Mem42t8a4IO8YXtOtVXnaaw+IEMwDtufiKXcy3FItXpLtVPiqEGVT7IUso/iuW/wCr9a9N2UQYXnjx+S8j2w0sm6HX57+qtOANo19wrzT/ANS9YzRoCrglL8QF9lWw951p/Jlwt9Vl95m7Qrk36rvmvGGHE4aRfaRXKfxGwH1tVcJGHxPadjXyQe1pCyWMjqrDhYBFGF6Aak9TuzE9ydb0k9xe6/vwWvHG2JgaOH2UzxPBpiYWTRgRdD+90INXhkdFICh4iFuIiLd729lXOTsQ0jMX3UInwUMKdxjGtaMvU/NZnYzi7OT0H1UHngf0kfwL/Oj4D9rzSfbX7/kEP4Dw7x5cmdkFr3X9N/Wi4mXu25qtL9n4f8RJkzEaXorxguBBbXkLbD2FHzNiTWS/Ek7CvNb8fZrRu4nyCZ8dsmGZcitI02b9mpuqMApsffVq+J4NkDLxPEJSIGR7RdXm4ciikvE5YTEWlLqZFVwVUCzaaWGliRS4gjkDgG0aJ+SanjMLA7MTqBw46J7jXEsT45iw7RqEUZy6k3Y3NhY6WA+tUw8MPdZ5Qddq6KmSaV5EZAqt+ZTPAuZmMUzYnLmiZgcg3tpYDqSdKtiMEA9oi48/dBixByu7zcGtPZR1+8PK2IvHG7qq+GQXUKpJALXBvrqQKcw87cMMjRY5ppmFmBMmYBxA0qx81Ji48tgGjcSZirICDZgM2hNrqRsa1O/Zkz3oo2ck5C05tq9fkliuPCNHZ4mBXJZcy+YuSoFxtqNakeIZICW8FJMQY7zNPDjveiFIk4jxA8CI+MXYftDmQsoBA8ljqL9N6zJpI5JQ+yNtK0S78LPT9BrZ329Fni7CtYrzo2XtRdW1/Z7w5JsFDIxkBYFXCOyq+U2BYDrawPfrWRO8tlI+9VoRMzMBWmYDoBsNh2okBQ5QiorSCTUXiEwRGdjZVBJ9w1oMoPBXZos14jJa5IAdyWsxsMx1yk9lFr0hl7x9Db2Tl5G3xVv5T4LFGqz5vElljFnIy2Q2OVE/CNRfqdLmtKOJsYpqTe8uNlBeY+RvExEUkCKFdgJ2HlZFHmDxkWsT7Jt6HpUdGHEEqB9ClJxfK06KfDxBYflkGf66N9TQX4Zh6eCu2UhVTCRMju9gZoxaRANJYjrbKT77X6gjrQW3A/L/AElFP5jb4hDcThBhigWzYWY3wsg2F9fAPqPwnqNOmtMXhz+4PNanZmNFCF+/D+FXOaFtZu6sp+hH86a7IkrO3mL+SH25FYY/xHurBhzaMe6sY7reCqvBmzYtm3uzfSy/41q4gZcI0c1h4M58e93ipPNaA4rB36sf+5aBgzUUn3wKv2k0HEQg8/cI3xrEFI2I1J0A7k6AfM0pA3M4WtPEyd3G5yicqKVgyE38OR0/usRRMXTn3zAPzS/ZliAA8CR6odwGHw8ViV/fB+BuaPiHZ4mHogYBnd4iZvUe6D8/m09x+Rf1NMYH9o+Kzu1//kjwXfJv+0H+D+Yq3aH7anYn7x8CrjPxiJGys4DWNidrjdc22bbSstuHe4WAt5+Lha7IXa/fr0QfCPePA338GRj6lnW/6Uw4fFL/AMh6BZmA1c0n+0+pRTmBScNIRqVAYe9SG/lQMOfzRfh81pY1ubDurx+S7wOKEs08qkFWk8pHYKBf42NVewsjYw7gIeAdbXPGxP0FKqcsr4jRr0LvIfXLt9Wv8K0cV8IJ6AfNZHZo7yRvm75bfVXWadUF2ZVGwJNte1ZYYXaAL0T3tYLcQEF4npjYf3kYkdyNAfkTTUZvDu8QkpRWMZ1aV5zPJ+D85it7xJ/gaPgj+U/74IHaJ+NredfVG8KwIH+dKzXDitcamllM6WZh2Zh8ia9EDYBXh3DK4jqVxXVVbz9mn/p2G/hPzzGsXFfvuWpB+0FfMBR4ECZFxWkEkg3MzjIisQFeQBibAWF2sSdBcgChyXSs3dUyeATymSJA34fGcnw1F9cg/ESd7WBsNdKzH6Cj8uKeYLOi54Y0fDWhkmmZ1VXjMsh2BAZVAA8outgB9aPhsQZJSDy0CpiIRHGD11KhYn7b4hKAmFdob+eQsFa3dY7G/fUin7Wf3jbWlni0Zh8VWBUrceoNdtEpYLzLza8WMDxKGy3LC9rg/guNu9/QUJ8YkbRXTL3bgUUfF4adFxEBXMXAZD7SMfasvQEXJtpcA9aQexwaWv4DTktPAyt75rmDdA+cV/ZEjpY1MA/LIFp9rMzYc9KKLtKFiuei/oKVAt9J9zgxhceAVT5W/rEvvkJPxINbXaLcsLB4rz3Y/wC8SeI90S5zkCHCv1WXf00JFZ+CbmD29E72s7IYn8nfwinG9TD/AMeL/vBpeH+r/ifomu0P2x/yb9UuGECXFAbDEP8AWxqSfojJ/tCr2edHj/cfZC+H/wC14g/vKPpR5P2Weaphx/qZj1H0Qrm9A+MRTrdBcfBjTGE0gJ6rN7TF4sDom+Tj+2v/AGY/UUTH/oQ+xP3j4H6q3wrNCkgj8FwztIPEU6X3W23Tf1rLd3cjgXWDVaLWfhJG5i0tIJJ1CgYnGGZ8PIct2wyt5RYeZibW9LUVkeRr2jg4+gQMI/NICf7R9UaIDLY7EWPxpa6NrYIDgQVA5fwBgjEZINidfS+n0o2Ik7x2ZL4ODuYxGTar/KaFcRlP4VlHycCncWbjvnX0WP2YMuIyngHfVG8TwY42TELe3hoip1szXYn6AVfACmdSmMZF+Ilc08AAPPUqDiop1xUPj2vkcLZbaDLfr7qrLC2KIhvGlI3yuxLO8rY1Qpe8zEmfCgbMWzDvlIIoGFNRSeSvjxeIhHj6UpT4Vi6uq3N0s1wMuUm9+pBBqge0NLSefnaLNC8zNkZ015UdfmFTOOQZMRKv75I9x1/nWnA7NE09F5/GM7ud7ev11UGipZbj9lcgPD4ddmcH+8dKxsWPzz5LTw5uILRMBRoN0GZFxWkEkouPiDKVZQyncEAj5GhSmgiMFlA8XWTItGPZZl9q8rWw6fgJdj/EMoA+TE0fANFuPFIdsPcI2gbErPXwvluK0l58S/FSu/CeLuOHQpc7EfIkVCtxmrQqRhz4ru56murKxshDtEopTh5VkXpv6r1FDkZnblTXZuNdDIHjz8Fc8XGkq5W1U1kMLmGwveyMZK3K7UFQ+YMSFw8n8JHz0omHYTIEHHSZcO89EK4KjRzJmUi6MBfuuW/6itTtCVksTchulj9lgsnojh/Cm80ecQju5X5qRWfhTWY9PdO9qjM1gPMj5hSFlMuHjYC7rkcDuyEHLf1tb41QgMlI4aj5o5vEYVpG9A+Y4ei64M7ESSOMrSyNJl6gE6A/CuTgAho/pAC7gGubGXOFZiSoPCm/azN3lP0FqLMPgaOiHhP3JHc3fRQuLJ4nEIwNdFH/AEsaNF8OFJWdjvixwHQKJyi1pB6xj9RRsd+gIXYp/Od5qxf6UD5wcTBh8rMmWRSzEbZtGFge2tZ5hLaphdetg17LRlx7szmhwbVjXU+Ki5oxIiRSiVY4ETOBbUMelEp+Uue2iXE0h4It7ymm6aB6ojjcWUEZDWHiKGHcHS1+mtqDGwOJFcFo4iQsyOBoZgD1tTvGoVJm1WOEyWxjW/tfqwp+YfkD/wAVh4Q1jXV/u+qsfC+MLA+KupZyYSiAgFswK7noDv2omEIbHmKNM/LO4AWTl05qHxTjq4nEQAwyRvGHvnynQgaAg66irYl7XxW0qsUhOKa1zSCAd1D43JfEYb0En/jSkA/Lf5I+K1xMP/l7IvhpbKKWcNVoNOip3OA/pF+6L9LitPB/t11K832sP9RfMBBBTazFrn2LYi+Hmj6pKD8GX/EGszHNqQHon8IfgI6rWcBXYN1yZFxWiNkimcVtQpdkSPdAMWKypAtGM6LPftShvh42/LKPqpFEwRqQjole1G3h75FUEJpWovIcUN+9TqPDSRggvZRsL79K6tlmIpotO8Niy5h7q4kMU7NRTuPhutdQoX5Si3C5yYkvuBb5aXrMmZTyvo+BnMmHY48lH47d4wv5nUfWr4fR18gUPtE5oa5kD1Xsj/0hP/m/8DVz+z8vdJ4Y1i/n7JziTX8In8MqH5m386FD/UOhTuPrI0ng4eui6w4MMjwnTUunqpNyPgf1qP8AjaH+RVcG/ITCedjrf8J/EYsIpZjoPqegqjY8xoJyWYRtL3cEL4ATZid85J951o+Iqx4JDs4kxkn+4+qnT4GORszLdtBe5B+lCbI9ooFNSYaGR2Z7bKCcEAE7WFgAwA9M2lOYg3EFk9nisU8DbX6qxOoO6qT6gUgLGxW24NdqQPkg3DwBiJ8oAGlgNvWmpb7ptrMwuUYmUN0GilcbBaLKN9x71F6HBQff3qjdpG4aG9/REUnuAe4BoBbRpPh+YAqvYUlcQHOxkdb9NSbfpTzhcVdAsKF+XFZjxc4fNHmjBcOVGcCwPW1JgmsvBbZazPnrVQcS/wDSovRG/WitH5J8UpI4fjGf8SljLtiIfRXP6CozSN3iF2X4sTH0DvZEfFtYdTsP1oOW9U5nANKv81rfw36aj9CKcwZ3Cxu12m2O8QgSKTsCeumunU05tusdad9jMMscmIDxSKjpGwZlIFwW2JGtwenakMbRDaPNOYUEXa2fAiqwrsxRYVoBJLiZbiqPFhWaaKFYjDXpF8RKcZJSqXPnBzLhsgGviJ+pqYePK+0LHOzwFqpTcsvfVfkN+nwp615k4Z1pjD8nySSWABOW9hpt6n31wvDRqm2YR8rA0HUJ3FcoSxvZ7aqDlFz6AX71xj8wseqtP2e5ga0G914OTZn2QgE2u3l6X+PeuGRoGpUi7Meas0vcLwIxKQwYak6gm3Te3xoUked1jkvQ4PEDDxCN2tKNxHhRbLkVtwQCLX3IGbp3vVoostklTE4vvWhoHG09HyxNlMouMuY3IvcEC+nwFdytIylBbK9j87d1MPKErlQWNgQ2iWNwb73NBDmt1aNUy+SSQU86aHQVt5qycS5RScAOuotZhuD399JRd5Gfh2R5HRyDXcIcn2eKG8zFrHQsb291MGd+wACDladXEnxQriHKLxzOkbEIQrDS+p0NvkKdwsQnbcm4SeJxcmGdUR0KZg5XnaSNC7WZrEgAaWJ7f/lXxGFjiZmAtUw3aM8r8rnUEP4Ty3MP2oAbNfcW667bbe7Wruw/eMAQ48YYJCeKJYbl/FOudY1IOo1t11FvhvSLo4wasrVbjZiLoJuLlCeN3kEeYP8AhFwf861dxY5obeyDFI+ORz636p+TlSeQr5coW+m+4tbQfWqgNYDravLO6XKKqr9U5HyjiIwqiPPYWFm1sB7t6q5rHm7pEjxMkbQ0gEDrSa/1EkaLVSGLE2673t6++riQNdpqEs5pe0k6GyfVOjgUq5Q6EtY3tfU/yv29Ko6IXbSKTceNOWng304rqDkqV28XQMG0VtLqRa1x23qOkaG5K05oQe4v7078unJNYnlaaORXaMnykeWzAXI6m3yrrWtLMoPXVWOKd3oe5vCtNf4Tf+rkrSI3hPlUWI0B16/41YMDWFpO6q7FF0rXgHT3RLD8tyq0btESFcX29k6E27WP0qsVNJF7hTFzd6wCtjasWM4Cf2wAABTFWsLWzFbD6VRkfxa/7fRKuk+ADxVhwOBIRB2UD5AUMRa2jGUUi+EhtTcTKS0j7U6m0ulUUXBQVQgLtlMYjBq4sb2vUDQCoTYpRTwaLsf8/CrUFTIE7DwqNTcDXuTVS0HQq7Tl2Uj7svaq921WzlcNg17bkE/AW/SrZG1S5mNrmbh8bA3XeuCMLveFeTcNjbdR/nSrZQuBxXq4BMrLl0Y6/SoGhcLiU591XtVO6ar945L7svap3TVzvHJfdl7VO6au945MycOQtmt5rWv6XojPh2Q3/FuvBwqO6mxuLka12T4hRVWDKbC4h4TGq5QDbX61ZriFHNBNp3DcPRFCqNBt8aC6NpOqKHkbJ37qvaud01TvHJHDL2qd01TvHJfdV7VO6aFO8cl92XtU7pqneOS+6r2qd01d7xyX3Ze1TumrmdyX3Ze1Tumqd45L7qvau901TvHJHDLU7to2Uzkpfdl19b3+OtWyhVspwRCuZQpmK7Aq1Li9rq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18" name="AutoShape 22" descr="data:image/jpeg;base64,/9j/4AAQSkZJRgABAQAAAQABAAD/2wCEAAkGBxQSEhUUExQVFhQXGBwbFhcYGBkcGhwYIR0cGh4WIBkeHCggHR4lHB0dITEiJikrLi4vGR8zODMvNygtLisBCgoKDg0OGxAQGywkICQsLCw0LCwsLCwsLDQsLywsLCwsNCwsLCwsLCwsLCwsLCwsLCwsLCwsLCwsLCwsLCwsLP/AABEIAJwA8AMBEQACEQEDEQH/xAAbAAABBQEBAAAAAAAAAAAAAAAFAAMEBgcCAf/EAEUQAAIBAgQEAwUFBAYJBQAAAAECAwARBBIhMQUGQVETImEycYGRoQcUQlKxI2JywSQzY5LR8BUWNFNzgqKywjVDg9Lh/8QAGwEAAgMBAQEAAAAAAAAAAAAAAwQAAgUBBgf/xAA7EQABBAAEAwYEBQMEAQUAAAABAAIDEQQSITFBUWEFE3GBocEikbHwFCMyM9FCUuEkYnLxggYVNENT/9oADAMBAAIRAxEAPwDcaiiVRRKoolUUSqKJVFEqiiVRReXrlqJXrlqJZqmYKUvM1czhdpLPXM4UpeZ6neBSk198TLnzLlsTcHSw1JqZxdKUlh8WrjMpuO9TOFKToep3gUpe567nClJZqmcKUvQ1dzBcSvXbCi9rqiVRRKoolUUSqKJVFEqiiVRRKoolUUSqKJVFEqiiVRReXrlqLwmqly7S5L0MvXaTbS0Iyqwam2noZlVwxNtiKEZVcRps4iqGZdyJjEY9UUs7KqjUsxAA+Jrnekmgu5AFTsVz/CMSqw4iKaE2WZL6p0DodnGtmHTQ0y2N5Goo/eiESOCFY3jrQYVsPcXilmiuNwhF093lcG/7tWBLn3zr/K5VAqXwTnAKhI1W4CAfiZrkm25CgfEsKq4G10dFdeHcYSZcyMDbRgCDlbfKSNL0s57m7ooaDspYxFTvVO7XYxFXEy5kTgnq4lKqY06s1FEqoWJwSUQSKpauw1FD1Sl0DVw5cXtWUSqKJVFEqiiVRRKoolUUSqKJVFF5eookTXCVFwWoRcrAJtnoLnq4amHkoDnogaoeOxyRKXkdUUbsxAHzNCzEmgrUAqvhvtG4fLIIkxAzE2BKsFJ7ByLVZ0EoF0oHtKsTSUmXo4auDJVC9WyqpcTKYyUNIQcLAxCKdVlxGxYjqsdrDuWPanI7jZfE+g/ygkZ3dAhGOhWWKSPEoqooAlEf/tg3yYmNgLlTqGHp6GiNJBtpv36FccARRCy/jfiwyTwyP4hFlzqbhhsrf3dDWgynAOASrgWkhEOUmzyDNdkWy+GhVXkZ72Av+EWNyPZBqTGm+6kYsrSuWuLFMQsbOhRxYpGt0RwAI41cbm2a/uG1Zc7fgsbj7JTgOqvAkpHOjZV2JKuHqpanFlogeuFqdSWiB6oWp9JaM16GWp9JKM16GWp5XozXoZCcBowKququuJV1RKoolUUSqKJVFEqii8NRRUbm/maTD5VljaPPcBg4yEixuJOlvysASL22rhUVbw/PLGUsDosRd7Ek+VgACLXsRc+ub0qh1XaWgcv48y4aJnJLmNS5It5ioPu+VLSOoojBaH86czLw/CvOylyCFRAbZnOwv0HrQWAyOpEd8IWN8Y504jjVN5Bh4j+GK4JHYv7R+lG/LYeZVxC5wsmlW+JSPJGiS4h5EQkorsWAJ3Ouvzq7XG9Grjo2AXafwGEV0KFRYjU9u1CkeWmwjxsDhVLTPs35qkxAkw8/mkhAIk/OlyNfUWGvW9I42JrKkbseC5CTZYeCsHMuJZcOwQkM5WMEbjOQpI9QCTSuHp0gvx+SLLYaaVM5l5jhSEwxLZIR4arqqggaLmt7VrbXOoNaccbpHgu8Us5zWNICEcJ5lmxEcQUr48WYMRfMY2NslvZFwL3OxtYb0d8TIyb2OyEHueBW6lcGhgiTEMZEaHw1RPEvaJwzXjOmbLZhbvahyPc4gVr04q7WBoJ4IYMGkM6scrRyoyMcxiW9s2YnWyC3sfiozHl7SOSo9oaQ4I1ytiYp5B4cxllsSoQFEiGx212+fpSmI/Lbbhp9UaP4zQ/6WlLJWMHJ2l2JKsHKuVOLLVw5VLVQ+OfapFG2TDRmaxs0v4F0vmCgXksNeg03rVhwLyLea6cUm+cbNVfg+0niMZ8RhHJEts6lRex2a6m6qdNdbX1NOfhI+CB3rlqvJ/NMWPg8WO6kG0iHUo++UnqOx60k9pjNFHaQ4KxxyVdr1VzU+j0w16EWribHRoGLyIoRcz3YeVfzHsKYbqqFUjF844qYF8MiRRXIjaVS7SfvFAV8NfeSbbgbVnz9qRxvyAXW5v6aaplmFc5tk0mOWftRWRf6TFIAB/XRRu8bNcggAA27ggkEdqcE7bpxAPj90gmM7jXyWg4DGpNGskTh42F1ZTcEUdDUioolUUSqKLwmqkqLPefMaZcRDhpI3WDV/ENgryi2RR1IF99BdlpfEOIZpxRYQC7VVbmb7u0EuQnxYBmzWsQ4AJAY6MRYBhrbS9Kx52PBHFMOyvaQVoHLeEaHDoJGvIVUsB7Kmw8ijsPqbmuSv10VI28VU/tndTw4hr5jLHkt+a5+lr1MK65PJWlbosomxfhxKul8tGazM4lGc/K2uik8r8BjxWGnlkLh0JAYAsqjLfMVGptRJZCxwaEs1ocCSh0cM0DKHWyuPIwN1ZfzA+43rrw14PRXjc4FWDkHjLYXFGLww4xToue9its22mo1vb0pXGRCWHNdZQTSvG4sk52tE41iR4mtskEZlc9mN1Qf3Q5rPwjPhLueg9/ZHmPxActVUDy7NNEFZQskiPKhPmClhf0CnVVt1JvslM/jGRuLgdAQPvn980AwueKI13U/lzCA4kKYHgIiRWiYJa+vmBUm4NjvrRnvD22CCLXGtIOorRWqGC7ssSYaSI2uwYBk7hlAOf0Nx1qmUVrdqZjap/NnBo5JI4LMImc3KWGU2uGN9AoGYn3UWF5ZbuK5IAaBQ7lo/dJ0Z9Fyo9x7PhSeUm3QBgG9BVcT+fG7LvZ+YUiPduF/drUc1efBWlS9DVa1ykL5rMpwcywgmRlyrl310v6aGmcK5vfNL9kGYHIaVN5Z4fg1wYazNiIwNWLRshZiAyuB5UuD5hc2BHpW7I+QSb6LOY1uXbVQuY+BnCgzxOGSTSdRYKL6GVGAt79LEVaHE53ZXKSQ5W2F19jeMtjphGAI3j8y5h5SDcEDci+YelxXMb+gErkH6ltsctZ7XJotUqOSjtchOasr5z4Uf9KPIoTxZEj8LONGsCCUNvbU20IPtKelTFyEMF3l419D0UgaLO19U/h4hMPCDqyoCuJkzfs4h1gDG15D+JulvUVmwxOzZyKG4HE/7vAcBx8kxnB04KJwjGBfDAAygsCF9kKoVTt1C6/CpPEbdfT1v3VmOyt06+iu3IWIImxcJtlUxyKB3cMH07Erm06sa2ez3ZsOEliQBIVdKeS6VRReGuFRM4gnKcts1jlvte2l/S9DLl2ljAwrh53ljaRwmVg3mYOf6xnQOSRceV1At20FKue4EWeP3SYa1pBUji+BRsN42QIpQqAGBBH+8YjTOep69aAHusBFyiiUZ5K4/NPdJvaEMcmwBBZnUrppl8tx8ariGhoscypFvSA/a7xeIRphipaYssinoigkEk+uosKmDYSS+9NvFdldRACzvlvBxYh5jNY5FXJGWy3zEgtfrlHTqTT0hcwDLx80IU4m1pXJHDvDhkjgYI2oUsL3ba7HcjuBv6UqZA59v1RTE5sdt2UzmLliEiNfCUxpGfP7IQLsAt7AsbnQbDeu56Fh2p4KjRZqtFSPsr4f4mIkkcNaEDLm6OxI+PlB+dC7VlyRho/q9kTCjM672VrmJljudDi8RlF/9ylwB8VVv71CruYh/tbfmf8AsLoOd/iaVmLVhrQpVrErfHuGvlaOIE3toc/X4WrZwZ/04PIn2SUw/MI6BWCbhgzGSJzC5QJdQpBVSWUFSNgSdrb0wHaUUGrKARYb7xiryhXESkkAEJmewA1OpAUmx/NS2LmMUfwGiT9EaKPM74uC85rwQzwzm2UXhl/4clgp/wCVun71C7Omouj56jxG/wAwrYmPZ3kVP4BjiwMEhPjwAK9/xLssw7hgPgbigYuDu35h+l23uPJEgkzCjuEXvStoy9LmxtvY299tBVgRxXCqNy7hw2HQSAKZpWWYZtYlClwgP4dbHX1r0sho6a1RB58FlN29lY+PYQPF+zEdiLAAWS3aw6egpcSFsmc+KNltuUKscI4ikUsBdGbw8QVkmsqEMR4QRU38PW517HWmXwyOhc4VVbevzVmwOyd7WgNX6bLU0eslrkQhSo5KYa5CcFm/NWKjxE2LKkSTR5UhyOLKuQsbMNmuGzWN9Fokne94xg/SQb+fH2QmZacTqVYoeDQrB4LyW8ZV/ZMVsNFsUjI/Cwv7yb1cvO7R5roaCaKF8zcJODWNoPElLSLdTqxspu1x1Kgg3Ftvy0OWNsz9q0+/XVWY4tbfVEeS4UxM8c0XsQKbyEWclx5YdNLKup1O601gInsDi7S+HDqUCd4NDktGrQS6VRRcsaG4roUeV6We5FaFR+IcOC8RMg0Z0DK3XTyOl+3sm1LyOJARYwBaG8ycJtHilXSOWIta2gkFwT/zC3yrjXU4HkVerBU/l6OKLCI8MSoHiWRgvVsl7d/SlJ3udIQ48aRomgNsLIMJM+KzTzMXlkte+wHRQOgHatCWmEMboAqwMtuY7lRJMCIsRCw0UyJf+8KJHKXMI6Kk0Qa4FavyciSrPE6aq4Bv1B1B2HbptSzmgEEKF5IypnnjELh8OVuWLAooZma997km5Fr1Vjc8gN7IgkLYy0DdBfs8MZM58YtPIFzRgFcircAr333G2lKdplxy/D8IvXe75q+GABIvVFMTgV8JMLMcoUgYacaXIN1Vj+GUHY7Mex0o8OIE3xDfiP46dOCE+Ix6HbgUP4hzbLhY3WWMPKlgrbBtfxj8J91wfShN7NbJJ8DqHLl4c1c4lzG6iyq5xHn3x8n9HMci6B1kuNSPLkKjMOu4I6U7B2aYSafYPCv86FLyYvvOHqi+O5onhgglI8kyki+pFiBoNOp61duHDnFvJcM1AFQOXuaZHkOXMSSRFhwT5mO800ltgNLAegGgoOJwQI183chyaFaGc3p8vcqwKC0t5C2MxC6iFDlgiP7zahT78zb0MCKBn9oPHdx+/IIhzPdzPoEcwuCczHETsplKZAsa5URL5rC5zOb9T20ArNxOM71uRooA31P8JqGAsOZxsojekkxS9vXbXKVL5g4hF9+VLI4QASpluCznyu5At5SANdsx71v4CFxwxcSd9PDjSSnMdk2LFac7/hWaKEIhJmeQkag2CL3yoBoPeSajnggABDa0g6rPebcDmOFZUUnEXY+YgZmbym40vlsL9OlOYGQnO3+0gJfEWA3kdf8AKv32f8f+94NGYkyoAspO5bo3uYa1mYqLupSBsdk3A/OzqmuYuY/FRsNBJ4chn+7yubZkBQtnVb65vZB6E0RjTG3vHC6Fjr97ob3B5yDTWkP4lh4o4csagCLLbLZPZUeJey2Jytrp8RSuFlcZczydb9Tp6okg+H4dK+z6LRFcFkvEWAF1lspUXHQ3uNOtOt2Qnc7VS5l4xI2JdIiQIkCsRa2dyL7nQqm2h1YVC6Not2/BQB2w24oxydg2jntGMqBLSgeyDpkW/V9yT233FF7ML3NLidOHuh4stsAbq81qpRKoomZWpeRyu0KHK9KPcmGhU/nLiKRPh3JGdWYAf2bDzH3ZlWhNt1hGEZrNWg36Ko8b5pkxKSJhwPKPMx2BOwPcnoKu1lavXGtLyGsFkr3kTjplQ4ERZRDCQ0nihyL3UaZB1PQ0LGwtH54PHaqVo8zXdy4ajqs2xccuCkMEls6WvY3BHRgexp8ZJm5xxQQ90RyngvcdxRZlEYBLki1tTfsB1NcjhLDmvRWlna9uVXjg/M80GczwvEygM4YG1vzj0uKXLGPoxusbKBxH6hSB8wceONlVvZjW+UnqT+K3TTQURrMgI3Ks34iDsEO5ew0hxsP3dyDn1PaPd9D0tp8RUxL29w7vBw9eCqxh7wZDxWy4iJXVlZQyMLFSLgjsRXl2ktII0IWqQCKKy37SsE0RS4Yxk/spSbkfmhY9RsRe50r0nZswlBs68R7/AMrJxcZYa4Kl1qJJSMRj5ZFVHkZlQEIDrlB1IHpeqhoBtds1Sm8t4SWabwoZMjOpv5ioZRrkJGovQcTKyKPO8WAiQtc92Vq2vh+FWKNURFQAeyuwPXXr7zXkZXl7y4m1uMaGtAAUi9UpXSLVFFBbjCaZVd7tlUquhbKXsCSL+UFrjSwpxvZ8zhdAeKWdioxsqFydw2RuIzJPZioLy22Zm2B7jzHT0HatbG4gDCNMegNAeASWHiJnIfw90anu86ph2bJHKAM7mzOuroDb2QAQS2bXbau4eNxg72XS+Q9T/ikd8emZuwNDqePkEM4nh1Rw2dvDjxSeHcmwANylr2yhtB2rQww/LzVqfXxQ5YR+GLzwdQ8OPqjXJ2KeLDx2EebJFGUUed389lz3y6JmfbQadb1nYiAPebPEnp98FSOUtaDX8qfxDApHOcS8SuhIljlyFmifKAQwXzZDYMCPW/SkTnkZka4jSiL3HnpfBGc0A2R1B5KDjMdBEqs8qy3v4cSWLtJIfM7C9gthYD970qkcUryQ1uXmTsA3YDqu38QG98OZKkcP50kiilEcTSRQukYdzlKFr5UIAOe1hqDexHvrQbE4tBcdSOGxrj0Q3W1+Stbrr6brjBIrI0kc4ldjmmHsssm98p1+HYCkJXuL6kbXLkQjBtafVWTlnEyGcJh5CQzBp1GUoigWDX6M1rWG9iela3Zzn5MpGg+9OiRxIaHaLRK0Uska47ZRRJ2pOQo7AoMz0m8phoWZcW49DLxLJOGOHhDIcp3aykkAdA2nf5UxGyMNBfxRsO/EZndwaPlqPNQ8bisKU8DDlpsQ7OVZ0KpDGdyFuQzAGwJuf0o2aJjCWhDlGKEuaQ0TyP8ACmcp8HWDETsgsqxxxe9tXcnvoV199ZWNlJY1p31PsPdEw8fxkjwRLjfLmHxZBmizMBYMCQbdrjcUlFi5YdGFMPgY/VwVXHDIo3aPBoIkBs8oN3Zuqq51VRsSNzXquy+zX4ponxRscG8PE8+i832p2rHhH91CNeJ5JuMNFDJGyyPKXUrKTmBUNcBi17ZRpbUG/vpl/ZL24lpaBk+iDF2vFLAQTT9tdVDwHDMMXd8UjmM/tA4uEAJswdV0C3tY2tvWd2o18b6wzgeY0seB5rTwLszPzx4HgVdOB4HCxhvuyRrrZio19xO9vpXmsQ+dxHfE+a2YmxgfAidLIyhccwAnw8sRF8ymw/eAup996Nh5TFI145ocrA9hBWBobgV7Q7rzy6riiO8jS5cfh/ViPmppPtBubDP8LTGFNTNW1V5JbqV6i4mcbEXRlG5Gnv3t8dqJE8MeHHgqyMzNIWez8xFwolVhkEi5Bcsbqq9BYGwy31trXpxFrYPJY2fTUc1YoOJ/0YyKjRSyMyRiTV1UfiYnWy3LWPcCs38J32K7sfpFE1t9laOHzPZQ3PHkOZ8E1wiBHwseXPENDGwIzgC9n1G5Gpv3r0Lmh4ojROCJs0LWt0HDn4+acdMLiIhCjqyoVNgwJ8pvr1Nzv766Boo2ON7O7BBArY8lAxHB5I/6tvIA+UX8y58uYi+hYgFQT7I70F0AcbH3W3ql34AuP5Z5+v35K3cv495UXwopWF2ytKQuVQbAMwvmYbeUHbesOXDVIbIH3qlRKQ2iNUJ514cVWAyPnlecEBRkjRQrE2TdjsMzXPa1MMc0NcBy47q+Fjc7EM8bQHCxSCRk0EJfxT3MuXJ9FH1qrpAY647eW61W4WsSZeFeuyMcnhLyyzJHJAcR4ciyIrFPKuSUMdlDEhh+8DpY3ZidlDWDci1jdoW+Zx4DRbBgcOka5URUUfhUAD5CnGOJ3WcQpVFVVy9UfsuhD8Q1IyFMsCrnMnFhBE9mXxSLRqTrmI0JG4A3+FLBuY9EYmhosow3LngP4pvi0UWljBKMSfMSGBNn6696bE7XaObQVWiSPWN2qncpHDSYuaTDiURAKAsurKbkkX66AVXFABoAV2yvkNvRLhfFy2CRwxV53kYPociGS2c3/KGA+VIyQZ8SQdm1fXT3RGyZYRzNqJK0a+Cs7vIGxLxSBnJJALKjZhYKwuL2tofSnGxAWWtA0/yQlnPvQlRODYSeWPIkqxrFmjBy5mJUlQdLLuNa0cT2+6ANY1utDVZ+H/8ATkUxMrzoSdFE4euJxkMjhsjRnIUIPmYDzC9xbttRMX24YpGtAsEXa7guwoi1zhuCpnEOKKWEcgCJNIviL5mMcCaqha1jmHlIA3NId3mtzNQNfmnC4spr9L0T3AeOvM7yRQB2LPe7ZLagKmbKcwCqPdek8bAwRgPdQvlfimsI9znEtF+iNYPjEnjCGeIRO6loyr51YAgMt8oswuPnWW/DsyZ43WBobFb+ZTzXuzZHij42vOM8ZeOaCGIRl5SwJe9gAL7DvXYMO17HSPuhWy5K9zXNa2rKzuflEJOsD4uNZXBZV8Nrb6C+bc9B6VuNx5dGZAwkDqFmuwQa/IXiz0Q7mLgEmDZFkZGzglSt+lr3B23o+GxTcQCWiqQcRh3QEA8V1ytw6aWdXgUMYWR2BbLpfa9jvY1zFyxsjyyH9Vhcw8Uj32zgtKxXF8ZCplmigEasMyozFghNi2YgDS99qwWQYeQ5GOdZ4mqWs90zBmcBXJSMVjJZpnihbIkekstgWznURoDpcDUk7XFDZGyNgfILJ2HufZEtz3FrDQG59gu4+HOtss82boWbMCfVbWP0rhmad2iumnqr9wODjaH/AOsvi5CkDyzwvmYR2KaEowDki4YXsfTWm4sN3DsznANPPfa/RJSSd6MoFkcvl6oRx6aeYyv9ynQSIUbzR/Bt7/41o4bEQx2C8G/FcaJWh3wH4hXBSeEYppoc7nIQSPCjYXUDTzXU2v8ApTMuIeDTforf+4Snb4egU/h3L0Zj8gPVgM18pPVSB5fhSL55M+bigtFHNx+ngm14j4ZaGZrMNUJ3Ze9gNwdD8K0oJw9mYrTw+LZ/9hoj1TvLcokllhJl8LRxlLooY+0jEW30YD+Ks/tF4aQ9hGvn5paXu5JjlNjfz4obx3Cx4bHErGEUwrltfU3bMdfW1BY98sGps2f8IuBa1kzj0Hupkc6sLg6UsWkGlsA2LS5SLq+Lewkwvk+8RkXsGDAyDuAo8y9rHpq7lzMHMbfwsDHZWTHruFpXL+JeBhBK2eI2GHkNyw/snbqbWyt1G+o1bw8geNd1lyx5dtlaabQVzLtQ5Nl1u6oH2p8wPgsEXj0Z3EYYHVQb3YaWzWGl6UazO+imCaasE4XxEqXd8xewJLZiza6Ek+8an0ptzAfBBDq1S4XxYxO8mabM9jcSaXNzd7+1rYWPS9+lddG1wohcDiDdq98B4vDNHLiIgqTJEfHiF8p3ysp621v11pCSJzSGnUXoU02QEE7FEuD8K8Xh0MYYZlV0ub5TqVKMAb5dAbdwKUmxH4fFudVg1f3zTEUPfQAXRCEJwPw2ljRfG8NM86uVFxYhdQL336W0pxkxnAI0s0Es9ghsHWhZRDkzFhGOFa2cAurjUOPxXP5gTv1vQe3MC+F/e3YOnmjdk41s0QbVff1Vrjw4F7AC5ubdSdz76wS8ndawobLMOZOLGSWSZLWUlIxb2iptt1LPf5CvZYDCCHB246uFn2C85jZzJiARrW38q5NyuPuiQBiCoU3JOrjU7EEAtc6V5s48mYycNdFsjDgRZE3xrh7xYWNs7SSYdgxc3uy7PfX8p+gqYeVr5iKoP0r6eqkrS2Npuy3j9UIx02fiGDa+7H/tNNMblwso6e6FI786M9VcZcDFnEzImdRYSEC4H8XSsoSvy5ATXJOkMvORrzVY5l5DGIZpY5WEza2c3Vuy919LaVoYXtPugGOaMvTcJLEYISEuadUN+yeGz4rMLMpjUg9CC9x86P2w74Y66+yF2boX3091Z+H8KmMeIixDB1ctkN7mzDa3QA2sKQlnjD2PjFVV+X3qnGMflc15u9vNAeWOMeApGIDWk82cAtlkAyOrW1tdQQffTmLw/ekGLhw6bivmgYeYsHxbH67Ili1kn8STBziVW0sspVozaxA0Knv5gD60BhZFTZm1XS7+h+RV3Fz7dG6x47eyq68xS4OYoMMFtGkYjclbKpJzAgHNcnf0rQOEZPHmz3qTY618qSoxDon0G1pVH71V94DjDicMkroELgkrckW76996xsRGIZSxpuuK0oZS9gcRVqk4riWGTxJoCFcglDLADmtoMjnod7VtRMnADHixxo7eKzZXRG3tNHhY+ie4b99nj+8CR11/Z5fKLDqVGjXPfpXJZYYn5APFWZE+RubXopnDeNLjsqSFYsUusUgFkk9LdL9VvqNRtV5ITHZGo4hCDr8eBVj4OHiltIpUzINNwJI7gi/W6sCPRT2pDFNtgI4e6Zhd8ZB4+yi/aEqmCG4F/HXKbajyte3wrmCJzO8EctuRnigOB4Z4ksMZYhXcKbb21JF+mgOtMh+5TuLtkWhq9FrfCcFHCuSJFRd7AaEncnv7zVWvLjqsZ7RWqG8CmSSGRUXNB4hTDWOrL3X91WvY/lW9Ntb+ZpvxS5d8GqvUY0F9T1NaCVXE+1CkVm7rLPtr4a+IwkYRjmWQsEsTnGU30HVd6VheGv1R3ttuiqHKHDAY8IUgGdgS0i5Acl7AMW3JH5R0qkzre4X5K7G0AaVl5m4I6llVUMbRv5SfabuUtrr1vQG03XqiXm2VI4JyoZfDEuIjg8VWfxGzMSVtdbaXIDCxv3rRDhI40dkNr2xMAy6nj9hW7kRx93eNWDiKeVAwFrgG4bfre9YfabMs18wtDBvzsOlaqBj8W2Gx0mf2J4mQHsGHtfA1o4ZwkwbMu7CbHibvzWfO3JinX/WBXlohH2dqxxMQYWyxvp/L4Uz20+8CPEe6FgBU58/Zagqa140u0W5ayXlPDHEYjDjs7SvYaDKSfh5iK9v2pOIezwBx0WFhmZ5781e+a+Y1wQS6GSSS+RAcosLXJaxsNR0ryuCwhxJNGgNzutabEd3WlkqdwvEpjMMrgHJKpDL1H4WW46ihTMdh5S07g/8ARV2PErL5rNQ7NjcJCws8UwRvevX4gX+NehIaMPJINnNv5rOLyXsB3BV+504C+MwzQxvkbMDrsbfhP6/CsLA4puHlzuFik9iYzKzKCuuUOCPhMMsMkniMCTpewv8AhF9bVMbiWzyl7RQ+9VMPGYmZSUPwKKOLzLFoPABnt7PiX0J7NajyE/gWl/8Adp4IbSPxBy8tU7ytzQMXNiI7KBGbxsD7aXK3N+txfTvVcXgjBGx3PfoVaHE945w+SE8K5fR+IY2OYFgAHhNyCFdmLFbev6UzNi3twsT2acD5DS0BkQMzw7y80b4HymMLO8qzSOGXLkYLte4uw1a3TSlMRjjPGGFoFHf/AAmI4cjy4EoL9pskebCqbGRWdyOoiy639CbfKm+yA6pDwNDztCxbhmbz1+StfAsJ4eGhQ/hiUH5XrMxMmeZzhzTMQyxgdFl+JlLYXDRx6kxZFHdzJZa9VBTHzOdtYPolBIe5AHL1vRavw3h4hijiXZFC/Lr868lLMZHl54m04wZWhoVXh4DgcUJ44N43tJuRm1sATuNDtWm7F4qHK6XiLCAI4X2GqRg/vEc8ME8gZAWeJyLu1lyGMnbQMDfc/CiPxDJYXOYNdL6cQVyOEtlAJ8EuejcYcf2jN8kt/wCVVwf9fgB6puNtyt6WVF5UkvjYh0CSH4+UfzPzphwqMnwVsc4ksHj7K0cXx3jiSIOY8NGD96nG/rBH3J2Yja9hqdLRNy0eJ2HusqV13W3NGeTcRHI17BZEULHF0ij/ACg7FiAM1trAdKdjGXRKvs6lXIU2EFNYnahS7K7N1Q+ecI0gQxsFlUSFdL3UAMUt6sE16WpFp1IOyZOmyr8fD44yEI/ZwLmkJ1PiyDLHhwfxN5jfr5hUDSRd6n24qF4ukQ4TFngLrli3RpH87sU0Frn2QbixNUeT/V8lZtX8KyHm7h4ikViWKSqXjZlsLX8ygXI0PQHS9a2GcHMojUJSRtOWg8sY9cNgcOMTlhIWwLEWYG7K2nXLvftWD2jCZMR+UL01pamDlDIvzDWqf4hxjBSoVkZZF3sFZte4sN6WihxMbszLB+SZe6KRtOFjwJVb4s6RyRy4RzGGjJzqddyDfN7vpXouz4zjY5G4z4qcN/DosnFZIC3uBQo/VQTzBOdVxeIb+FSR8wtFPZ/Zbf6QgNnxTtQD9+SHYZgpCxibxLHKFzIx1uddL0xO/CmItNGtr1AtcjinMgDWn6Wi+FlikxEUeITEiR/LGZSGAG+hv6dKwXh7InOjLaGppaYawSBr2uBPNEsdg0hLR4Zp2kB8yRyFUVjr5jfKCewBNAjkdIA6UNrmRZKOcOCSIgSehoBBC8bSFMerI8molds6G2ntWBHvpwBzW5sPqBwGhSzmBjsk4onjuFJxWPx+Fm8DCzNKqKCVazZb7LdtTca70FsWFnZ3kravlp9F0xTh+SG3V6IbxHnfiSnI7iNvRFDWPXrR4+zcIfia2/NLTTzsOV+h8E1y9wQz4eSf+lO5lKMkBW5GXNnYtvqbfGu4nE91II/hAq7PjVBSGIOYXmzrwR2PgkIMEbLlL5rxSqniKFGhNiR5qWOJkIc4HatRdG/HknGwspoI8jupuI5bjFnRHVx7JjcKwPe+UaDrrQm4xx+EkV1FhWdhmbgfJTIOEY5gL8QlAI6BCfnagOmwoOkI9VYYWT+8p/C8oQokinMzSi0kjG7n1vVX4+QuBGgGw4IrcJG1pHPipTcOxWwx0oFrexH/APWhCSD/APIfM/yuHDO2zn5BVKXhUmGxUSYfLJ4EQcCQbkkgHTrW1h/9ZE/NpZ4Jf8M4PDI9aF6o+nHuIZTeGG5BsbsLHvbXagnsOK7zFMd1iCOCA8CfE8PLmOIS51AcMSvmBJD6A9zp607jcA3FBoJqkAQSxfpFp881TYp4w8McfhS3zhmJBGjC1rWKkikB2ezD5sribFVQQ2yvc8WKooHzDzg+InDKoESZhGpOpBtdye5sPdTmHwLY46O5rX2Qjj3CXO0ack1wTm14MVHMVXKt1df3GIzEHuLX+FEfhGmMtvVckxzpHtcRQHutUweFWbh8axhmyWdV6u6sTY97m599qz8xbKb4ooaCwdFYOXuHK8gci4ja4I28TYhbb2AszH3CwFN4fQJaY5irqKeCVTOK2oM2yvHuqBxxicXmJ8sUQVdPxObvr7lTT1rPeabXP2TjB8VoZj8Wka509u7FEC3zTsMvjm1ySiXPoNeldhJd8Nf9KsrQNbQ7mGYBMPh8KVYRKshbw2lGUGwkAS+bzA3Gt70SLcud9a3VX7UFIn4cuJwzrIgEElmVUYMgbfxoX3VT+UgWN6q+R0bwRv8AehXY2BwooVxQyKTJlQwRyLnK3zxp4YQMV2Mem42t8a4IO8YXtOtVXnaaw+IEMwDtufiKXcy3FItXpLtVPiqEGVT7IUso/iuW/wCr9a9N2UQYXnjx+S8j2w0sm6HX57+qtOANo19wrzT/ANS9YzRoCrglL8QF9lWw951p/Jlwt9Vl95m7Qrk36rvmvGGHE4aRfaRXKfxGwH1tVcJGHxPadjXyQe1pCyWMjqrDhYBFGF6Aak9TuzE9ydb0k9xe6/vwWvHG2JgaOH2UzxPBpiYWTRgRdD+90INXhkdFICh4iFuIiLd729lXOTsQ0jMX3UInwUMKdxjGtaMvU/NZnYzi7OT0H1UHngf0kfwL/Oj4D9rzSfbX7/kEP4Dw7x5cmdkFr3X9N/Wi4mXu25qtL9n4f8RJkzEaXorxguBBbXkLbD2FHzNiTWS/Ek7CvNb8fZrRu4nyCZ8dsmGZcitI02b9mpuqMApsffVq+J4NkDLxPEJSIGR7RdXm4ciikvE5YTEWlLqZFVwVUCzaaWGliRS4gjkDgG0aJ+SanjMLA7MTqBw46J7jXEsT45iw7RqEUZy6k3Y3NhY6WA+tUw8MPdZ5Qddq6KmSaV5EZAqt+ZTPAuZmMUzYnLmiZgcg3tpYDqSdKtiMEA9oi48/dBixByu7zcGtPZR1+8PK2IvHG7qq+GQXUKpJALXBvrqQKcw87cMMjRY5ppmFmBMmYBxA0qx81Ji48tgGjcSZirICDZgM2hNrqRsa1O/Zkz3oo2ck5C05tq9fkliuPCNHZ4mBXJZcy+YuSoFxtqNakeIZICW8FJMQY7zNPDjveiFIk4jxA8CI+MXYftDmQsoBA8ljqL9N6zJpI5JQ+yNtK0S78LPT9BrZ329Fni7CtYrzo2XtRdW1/Z7w5JsFDIxkBYFXCOyq+U2BYDrawPfrWRO8tlI+9VoRMzMBWmYDoBsNh2okBQ5QiorSCTUXiEwRGdjZVBJ9w1oMoPBXZos14jJa5IAdyWsxsMx1yk9lFr0hl7x9Db2Tl5G3xVv5T4LFGqz5vElljFnIy2Q2OVE/CNRfqdLmtKOJsYpqTe8uNlBeY+RvExEUkCKFdgJ2HlZFHmDxkWsT7Jt6HpUdGHEEqB9ClJxfK06KfDxBYflkGf66N9TQX4Zh6eCu2UhVTCRMju9gZoxaRANJYjrbKT77X6gjrQW3A/L/AElFP5jb4hDcThBhigWzYWY3wsg2F9fAPqPwnqNOmtMXhz+4PNanZmNFCF+/D+FXOaFtZu6sp+hH86a7IkrO3mL+SH25FYY/xHurBhzaMe6sY7reCqvBmzYtm3uzfSy/41q4gZcI0c1h4M58e93ipPNaA4rB36sf+5aBgzUUn3wKv2k0HEQg8/cI3xrEFI2I1J0A7k6AfM0pA3M4WtPEyd3G5yicqKVgyE38OR0/usRRMXTn3zAPzS/ZliAA8CR6odwGHw8ViV/fB+BuaPiHZ4mHogYBnd4iZvUe6D8/m09x+Rf1NMYH9o+Kzu1//kjwXfJv+0H+D+Yq3aH7anYn7x8CrjPxiJGys4DWNidrjdc22bbSstuHe4WAt5+Lha7IXa/fr0QfCPePA338GRj6lnW/6Uw4fFL/AMh6BZmA1c0n+0+pRTmBScNIRqVAYe9SG/lQMOfzRfh81pY1ubDurx+S7wOKEs08qkFWk8pHYKBf42NVewsjYw7gIeAdbXPGxP0FKqcsr4jRr0LvIfXLt9Wv8K0cV8IJ6AfNZHZo7yRvm75bfVXWadUF2ZVGwJNte1ZYYXaAL0T3tYLcQEF4npjYf3kYkdyNAfkTTUZvDu8QkpRWMZ1aV5zPJ+D85it7xJ/gaPgj+U/74IHaJ+NredfVG8KwIH+dKzXDitcamllM6WZh2Zh8ia9EDYBXh3DK4jqVxXVVbz9mn/p2G/hPzzGsXFfvuWpB+0FfMBR4ECZFxWkEkg3MzjIisQFeQBibAWF2sSdBcgChyXSs3dUyeATymSJA34fGcnw1F9cg/ESd7WBsNdKzH6Cj8uKeYLOi54Y0fDWhkmmZ1VXjMsh2BAZVAA8outgB9aPhsQZJSDy0CpiIRHGD11KhYn7b4hKAmFdob+eQsFa3dY7G/fUin7Wf3jbWlni0Zh8VWBUrceoNdtEpYLzLza8WMDxKGy3LC9rg/guNu9/QUJ8YkbRXTL3bgUUfF4adFxEBXMXAZD7SMfasvQEXJtpcA9aQexwaWv4DTktPAyt75rmDdA+cV/ZEjpY1MA/LIFp9rMzYc9KKLtKFiuei/oKVAt9J9zgxhceAVT5W/rEvvkJPxINbXaLcsLB4rz3Y/wC8SeI90S5zkCHCv1WXf00JFZ+CbmD29E72s7IYn8nfwinG9TD/AMeL/vBpeH+r/ifomu0P2x/yb9UuGECXFAbDEP8AWxqSfojJ/tCr2edHj/cfZC+H/wC14g/vKPpR5P2Weaphx/qZj1H0Qrm9A+MRTrdBcfBjTGE0gJ6rN7TF4sDom+Tj+2v/AGY/UUTH/oQ+xP3j4H6q3wrNCkgj8FwztIPEU6X3W23Tf1rLd3cjgXWDVaLWfhJG5i0tIJJ1CgYnGGZ8PIct2wyt5RYeZibW9LUVkeRr2jg4+gQMI/NICf7R9UaIDLY7EWPxpa6NrYIDgQVA5fwBgjEZINidfS+n0o2Ik7x2ZL4ODuYxGTar/KaFcRlP4VlHycCncWbjvnX0WP2YMuIyngHfVG8TwY42TELe3hoip1szXYn6AVfACmdSmMZF+Ilc08AAPPUqDiop1xUPj2vkcLZbaDLfr7qrLC2KIhvGlI3yuxLO8rY1Qpe8zEmfCgbMWzDvlIIoGFNRSeSvjxeIhHj6UpT4Vi6uq3N0s1wMuUm9+pBBqge0NLSefnaLNC8zNkZ015UdfmFTOOQZMRKv75I9x1/nWnA7NE09F5/GM7ud7ev11UGipZbj9lcgPD4ddmcH+8dKxsWPzz5LTw5uILRMBRoN0GZFxWkEkouPiDKVZQyncEAj5GhSmgiMFlA8XWTItGPZZl9q8rWw6fgJdj/EMoA+TE0fANFuPFIdsPcI2gbErPXwvluK0l58S/FSu/CeLuOHQpc7EfIkVCtxmrQqRhz4ru56murKxshDtEopTh5VkXpv6r1FDkZnblTXZuNdDIHjz8Fc8XGkq5W1U1kMLmGwveyMZK3K7UFQ+YMSFw8n8JHz0omHYTIEHHSZcO89EK4KjRzJmUi6MBfuuW/6itTtCVksTchulj9lgsnojh/Cm80ecQju5X5qRWfhTWY9PdO9qjM1gPMj5hSFlMuHjYC7rkcDuyEHLf1tb41QgMlI4aj5o5vEYVpG9A+Y4ei64M7ESSOMrSyNJl6gE6A/CuTgAho/pAC7gGubGXOFZiSoPCm/azN3lP0FqLMPgaOiHhP3JHc3fRQuLJ4nEIwNdFH/AEsaNF8OFJWdjvixwHQKJyi1pB6xj9RRsd+gIXYp/Od5qxf6UD5wcTBh8rMmWRSzEbZtGFge2tZ5hLaphdetg17LRlx7szmhwbVjXU+Ki5oxIiRSiVY4ETOBbUMelEp+Uue2iXE0h4It7ymm6aB6ojjcWUEZDWHiKGHcHS1+mtqDGwOJFcFo4iQsyOBoZgD1tTvGoVJm1WOEyWxjW/tfqwp+YfkD/wAVh4Q1jXV/u+qsfC+MLA+KupZyYSiAgFswK7noDv2omEIbHmKNM/LO4AWTl05qHxTjq4nEQAwyRvGHvnynQgaAg66irYl7XxW0qsUhOKa1zSCAd1D43JfEYb0En/jSkA/Lf5I+K1xMP/l7IvhpbKKWcNVoNOip3OA/pF+6L9LitPB/t11K832sP9RfMBBBTazFrn2LYi+Hmj6pKD8GX/EGszHNqQHon8IfgI6rWcBXYN1yZFxWiNkimcVtQpdkSPdAMWKypAtGM6LPftShvh42/LKPqpFEwRqQjole1G3h75FUEJpWovIcUN+9TqPDSRggvZRsL79K6tlmIpotO8Niy5h7q4kMU7NRTuPhutdQoX5Si3C5yYkvuBb5aXrMmZTyvo+BnMmHY48lH47d4wv5nUfWr4fR18gUPtE5oa5kD1Xsj/0hP/m/8DVz+z8vdJ4Y1i/n7JziTX8In8MqH5m386FD/UOhTuPrI0ng4eui6w4MMjwnTUunqpNyPgf1qP8AjaH+RVcG/ITCedjrf8J/EYsIpZjoPqegqjY8xoJyWYRtL3cEL4ATZid85J951o+Iqx4JDs4kxkn+4+qnT4GORszLdtBe5B+lCbI9ooFNSYaGR2Z7bKCcEAE7WFgAwA9M2lOYg3EFk9nisU8DbX6qxOoO6qT6gUgLGxW24NdqQPkg3DwBiJ8oAGlgNvWmpb7ptrMwuUYmUN0GilcbBaLKN9x71F6HBQff3qjdpG4aG9/REUnuAe4BoBbRpPh+YAqvYUlcQHOxkdb9NSbfpTzhcVdAsKF+XFZjxc4fNHmjBcOVGcCwPW1JgmsvBbZazPnrVQcS/wDSovRG/WitH5J8UpI4fjGf8SljLtiIfRXP6CozSN3iF2X4sTH0DvZEfFtYdTsP1oOW9U5nANKv81rfw36aj9CKcwZ3Cxu12m2O8QgSKTsCeumunU05tusdad9jMMscmIDxSKjpGwZlIFwW2JGtwenakMbRDaPNOYUEXa2fAiqwrsxRYVoBJLiZbiqPFhWaaKFYjDXpF8RKcZJSqXPnBzLhsgGviJ+pqYePK+0LHOzwFqpTcsvfVfkN+nwp615k4Z1pjD8nySSWABOW9hpt6n31wvDRqm2YR8rA0HUJ3FcoSxvZ7aqDlFz6AX71xj8wseqtP2e5ga0G914OTZn2QgE2u3l6X+PeuGRoGpUi7Meas0vcLwIxKQwYak6gm3Te3xoUked1jkvQ4PEDDxCN2tKNxHhRbLkVtwQCLX3IGbp3vVoostklTE4vvWhoHG09HyxNlMouMuY3IvcEC+nwFdytIylBbK9j87d1MPKErlQWNgQ2iWNwb73NBDmt1aNUy+SSQU86aHQVt5qycS5RScAOuotZhuD399JRd5Gfh2R5HRyDXcIcn2eKG8zFrHQsb291MGd+wACDladXEnxQriHKLxzOkbEIQrDS+p0NvkKdwsQnbcm4SeJxcmGdUR0KZg5XnaSNC7WZrEgAaWJ7f/lXxGFjiZmAtUw3aM8r8rnUEP4Ty3MP2oAbNfcW667bbe7Wruw/eMAQ48YYJCeKJYbl/FOudY1IOo1t11FvhvSLo4wasrVbjZiLoJuLlCeN3kEeYP8AhFwf861dxY5obeyDFI+ORz636p+TlSeQr5coW+m+4tbQfWqgNYDravLO6XKKqr9U5HyjiIwqiPPYWFm1sB7t6q5rHm7pEjxMkbQ0gEDrSa/1EkaLVSGLE2673t6++riQNdpqEs5pe0k6GyfVOjgUq5Q6EtY3tfU/yv29Ko6IXbSKTceNOWng304rqDkqV28XQMG0VtLqRa1x23qOkaG5K05oQe4v7078unJNYnlaaORXaMnykeWzAXI6m3yrrWtLMoPXVWOKd3oe5vCtNf4Tf+rkrSI3hPlUWI0B16/41YMDWFpO6q7FF0rXgHT3RLD8tyq0btESFcX29k6E27WP0qsVNJF7hTFzd6wCtjasWM4Cf2wAABTFWsLWzFbD6VRkfxa/7fRKuk+ADxVhwOBIRB2UD5AUMRa2jGUUi+EhtTcTKS0j7U6m0ulUUXBQVQgLtlMYjBq4sb2vUDQCoTYpRTwaLsf8/CrUFTIE7DwqNTcDXuTVS0HQq7Tl2Uj7svaq921WzlcNg17bkE/AW/SrZG1S5mNrmbh8bA3XeuCMLveFeTcNjbdR/nSrZQuBxXq4BMrLl0Y6/SoGhcLiU591XtVO6ar945L7svap3TVzvHJfdl7VO6au945MycOQtmt5rWv6XojPh2Q3/FuvBwqO6mxuLka12T4hRVWDKbC4h4TGq5QDbX61ZriFHNBNp3DcPRFCqNBt8aC6NpOqKHkbJ37qvaud01TvHJHDL2qd01TvHJfdV7VO6aFO8cl92XtU7pqneOS+6r2qd01d7xyX3Ze1TumrmdyX3Ze1Tumqd45L7qvau901TvHJHDLU7to2Uzkpfdl19b3+OtWyhVspwRCuZQpmK7Aq1Li9rq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20" name="AutoShape 24" descr="http://www.conevyt.org.mx/cursos/cursos/serjoven/contenido/libro2/unidad5/images_u5/ilus_u5/sj-l2-05-01-p108-i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22" name="AutoShape 26" descr="http://www.conevyt.org.mx/cursos/cursos/serjoven/contenido/libro2/unidad5/images_u5/ilus_u5/sj-l2-05-01-p108-i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24" name="AutoShape 28" descr="http://www.conevyt.org.mx/cursos/cursos/serjoven/contenido/libro2/unidad5/images_u5/ilus_u5/sj-l2-05-01-p108-i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126" name="AutoShape 30" descr="http://www.conevyt.org.mx/cursos/cursos/serjoven/contenido/libro2/unidad5/images_u5/ilus_u5/sj-l2-05-01-p108-i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28" name="Picture 32" descr="http://www.conevyt.org.mx/cursos/cursos/serjoven/contenido/libro2/unidad5/images_u5/ilus_u5/sj-l2-05-01-p108-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0648"/>
            <a:ext cx="2857500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RIESGO MEDIO AMBIENTE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>
                <a:hlinkClick r:id="rId2"/>
              </a:rPr>
              <a:t>http://www.youtube.com/watch?v=4Q5SbjHu5Fs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074" name="AutoShape 2" descr="http://api.ning.com/files/dFxFMZgsNONdu3ZrnFR19MwfRkUp2DrfcTND3luf0vapZrFdEd5umh2l9rJypgV1MEi65l0LGHrjt05uDsDhQluWmC*Xz9pv/Solidaridad_sma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076" name="AutoShape 4" descr="http://api.ning.com/files/dFxFMZgsNONdu3ZrnFR19MwfRkUp2DrfcTND3luf0vapZrFdEd5umh2l9rJypgV1MEi65l0LGHrjt05uDsDhQluWmC*Xz9pv/Solidaridad_sma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80" name="Picture 8" descr="http://api.ning.com/files/dFxFMZgsNONdu3ZrnFR19MwfRkUp2DrfcTND3luf0vapZrFdEd5umh2l9rJypgV1MEi65l0LGHrjt05uDsDhQluWmC*Xz9pv/Solidaridad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00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RIESGOS SANITARIOS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>
                <a:hlinkClick r:id="rId2"/>
              </a:rPr>
              <a:t>http://www.youtube.com/watch?v=qCawb8v5L7g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2050" name="Picture 2" descr="https://encrypted-tbn2.gstatic.com/images?q=tbn:ANd9GcQRztgjzxEM1d7B1OAIB39WP9_z6ODV0f3QPjTrSYu3wzcqNX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2656"/>
            <a:ext cx="453650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578</Words>
  <Application>Microsoft Office PowerPoint</Application>
  <PresentationFormat>Presentación en pantalla (4:3)</PresentationFormat>
  <Paragraphs>128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Diapositiva 1</vt:lpstr>
      <vt:lpstr>Diapositiva 2</vt:lpstr>
      <vt:lpstr>Diapositiva 3</vt:lpstr>
      <vt:lpstr>OBJETIVOS</vt:lpstr>
      <vt:lpstr>Diapositiva 5</vt:lpstr>
      <vt:lpstr>RIESGOS NATURALES</vt:lpstr>
      <vt:lpstr>RIESGO SOCIAL</vt:lpstr>
      <vt:lpstr>RIESGO MEDIO AMBIENTE</vt:lpstr>
      <vt:lpstr>RIESGOS SANITARIOS</vt:lpstr>
      <vt:lpstr>RIESGOS ESTRUCTURALES ESTAMOS MUCHO MEJOR AQUÍ</vt:lpstr>
      <vt:lpstr>Diapositiva 11</vt:lpstr>
      <vt:lpstr>FACTORES RELACIONANTES DEL RIESGO</vt:lpstr>
      <vt:lpstr>Diapositiva 13</vt:lpstr>
      <vt:lpstr>GESTIÓN DEL RIESGO ESCOLAR ACTIVIDADES 2014</vt:lpstr>
      <vt:lpstr>SIMULACRO OBRA VIGO: BRIGADISTAS INSTITUCIÓN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RECOMENDACIONES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DEL RIESGO ESCOLAR 2014</dc:title>
  <dc:creator>WILSON ARRUBLA M</dc:creator>
  <cp:lastModifiedBy>WILSON ARRUBLA M</cp:lastModifiedBy>
  <cp:revision>32</cp:revision>
  <dcterms:created xsi:type="dcterms:W3CDTF">2014-03-05T20:46:07Z</dcterms:created>
  <dcterms:modified xsi:type="dcterms:W3CDTF">2014-04-01T21:54:44Z</dcterms:modified>
</cp:coreProperties>
</file>