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8146-A37C-4712-A0B4-1449DABDC83E}" type="datetimeFigureOut">
              <a:rPr lang="es-CO" smtClean="0"/>
              <a:t>19/08/2014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373F-0D1B-4E09-BA25-3C8B43612B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8146-A37C-4712-A0B4-1449DABDC83E}" type="datetimeFigureOut">
              <a:rPr lang="es-CO" smtClean="0"/>
              <a:t>19/08/2014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373F-0D1B-4E09-BA25-3C8B43612B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8146-A37C-4712-A0B4-1449DABDC83E}" type="datetimeFigureOut">
              <a:rPr lang="es-CO" smtClean="0"/>
              <a:t>19/08/2014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373F-0D1B-4E09-BA25-3C8B43612B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8146-A37C-4712-A0B4-1449DABDC83E}" type="datetimeFigureOut">
              <a:rPr lang="es-CO" smtClean="0"/>
              <a:t>19/08/2014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373F-0D1B-4E09-BA25-3C8B43612B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8146-A37C-4712-A0B4-1449DABDC83E}" type="datetimeFigureOut">
              <a:rPr lang="es-CO" smtClean="0"/>
              <a:t>19/08/2014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373F-0D1B-4E09-BA25-3C8B43612B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8146-A37C-4712-A0B4-1449DABDC83E}" type="datetimeFigureOut">
              <a:rPr lang="es-CO" smtClean="0"/>
              <a:t>19/08/2014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373F-0D1B-4E09-BA25-3C8B43612B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8146-A37C-4712-A0B4-1449DABDC83E}" type="datetimeFigureOut">
              <a:rPr lang="es-CO" smtClean="0"/>
              <a:t>19/08/2014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373F-0D1B-4E09-BA25-3C8B43612B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8146-A37C-4712-A0B4-1449DABDC83E}" type="datetimeFigureOut">
              <a:rPr lang="es-CO" smtClean="0"/>
              <a:t>19/08/2014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373F-0D1B-4E09-BA25-3C8B43612B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8146-A37C-4712-A0B4-1449DABDC83E}" type="datetimeFigureOut">
              <a:rPr lang="es-CO" smtClean="0"/>
              <a:t>19/08/2014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373F-0D1B-4E09-BA25-3C8B43612B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8146-A37C-4712-A0B4-1449DABDC83E}" type="datetimeFigureOut">
              <a:rPr lang="es-CO" smtClean="0"/>
              <a:t>19/08/2014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373F-0D1B-4E09-BA25-3C8B43612B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8146-A37C-4712-A0B4-1449DABDC83E}" type="datetimeFigureOut">
              <a:rPr lang="es-CO" smtClean="0"/>
              <a:t>19/08/2014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B373F-0D1B-4E09-BA25-3C8B43612B9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8146-A37C-4712-A0B4-1449DABDC83E}" type="datetimeFigureOut">
              <a:rPr lang="es-CO" smtClean="0"/>
              <a:t>19/08/2014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B373F-0D1B-4E09-BA25-3C8B43612B9D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cratch.mit.edu/projects/editor/?tip_bar=getStarte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964488" cy="1470025"/>
          </a:xfrm>
        </p:spPr>
        <p:txBody>
          <a:bodyPr/>
          <a:lstStyle/>
          <a:p>
            <a:r>
              <a:rPr lang="es-CO" dirty="0" smtClean="0"/>
              <a:t>SCRATCH PROGRAMADOR EN LINEA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hlinkClick r:id="rId2"/>
              </a:rPr>
              <a:t>http://scratch.mit.edu/projects/editor/?tip_bar=getStarted</a:t>
            </a:r>
            <a:r>
              <a:rPr lang="es-CO" dirty="0" smtClean="0"/>
              <a:t> </a:t>
            </a:r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SCRATCH PROGRAMADOR EN LINEA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SCRATCH PROGRAMADOR EN LINEA</dc:title>
  <dc:creator>WILSON ARRUBLA M</dc:creator>
  <cp:lastModifiedBy>ESTUDIANTE</cp:lastModifiedBy>
  <cp:revision>1</cp:revision>
  <dcterms:created xsi:type="dcterms:W3CDTF">2014-07-03T02:24:03Z</dcterms:created>
  <dcterms:modified xsi:type="dcterms:W3CDTF">2014-08-19T14:16:26Z</dcterms:modified>
</cp:coreProperties>
</file>