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740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64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230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F4B5-B2D4-492C-A83B-2694E591D01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A882-D3ED-4D93-8BD2-FFA3B8782FC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4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2808-40F1-4661-8096-B65A864AD61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34963-D24D-4C5E-A704-711AD2DBECF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1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F322-2A87-499C-A1D1-D4A5B6981BB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D418-46CA-45A2-886C-278F6852BD3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21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D37E-7A1F-476A-AD46-0C26ED294A2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A893-92B9-4899-A301-09D674E62ED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5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70C5-0B2E-403B-80A9-6676D83F987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813E-0DCA-4A19-9C7F-FFFBD5362CD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46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8CD8-5DC7-416D-BA2D-043930AB2D7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F52C-0BD2-4121-AA50-6525C1B55C66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20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CAD2-931F-47EF-A59E-CD6DF3B547F0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B32E-9089-4207-AA71-1EE13C6C0907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61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D381-B321-4965-B62D-8AD3F537458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4DD4-C580-4EC5-95F3-42BF37D0558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6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49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5D2A-C0D6-456D-B4FC-35BBBF8A909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9D4A2-0AE0-4A49-B22F-A81DAC89D66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28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0CA2-49D4-4E77-9936-A2D86C04E43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3F8C-0690-4DEC-BAE3-AF6A781771D6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91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AA77-AA11-4F5D-9145-F73A8AB3058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435A-1046-49E4-AAFB-62A0E0009E5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3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8A2EC-29EC-4498-A152-A7FFB5BDE95A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93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18C1B-6371-42B4-8DC3-448A50E6063E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72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B0CFC-3AFF-4A67-972E-99CF6CC869D8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4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3C87-0363-4CEA-976E-D9BA6042A2F1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8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474B8-27E9-4481-8DAD-5AEED36393D9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919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02770-57D8-49A7-B25B-0904AA62FB86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10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9C2B4-2569-4D81-BC98-45B3ECA413DA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2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969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17781-B4B9-42DE-A5AA-2109DE66D260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77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F532-5AE0-4711-9AA9-129877AA5660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57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1DE73-19B8-4895-AD26-A2D2846DE1AC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6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7670F-F1FD-4899-8818-86C26255A91D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933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 altLang="es-C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s-ES" altLang="es-CO">
                <a:solidFill>
                  <a:srgbClr val="000000"/>
                </a:solidFill>
              </a:rPr>
              <a:t>A.E.D.</a:t>
            </a:r>
          </a:p>
          <a:p>
            <a:r>
              <a:rPr lang="es-ES_tradnl" altLang="es-CO">
                <a:solidFill>
                  <a:srgbClr val="000000"/>
                </a:solidFill>
              </a:rPr>
              <a:t>Tema 0-2. Algorítmica</a:t>
            </a:r>
            <a:endParaRPr lang="es-ES" altLang="es-C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97CBC-B1E3-4F0B-BB3E-53C11190E292}" type="slidenum">
              <a:rPr lang="es-ES" altLang="es-CO">
                <a:solidFill>
                  <a:srgbClr val="000000"/>
                </a:solidFill>
              </a:rPr>
              <a:pPr/>
              <a:t>‹Nº›</a:t>
            </a:fld>
            <a:endParaRPr lang="es-ES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19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78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29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312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8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517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0DE94-770D-42E7-8D9A-88CEBCA8CCBC}" type="datetimeFigureOut">
              <a:rPr lang="es-CO" smtClean="0"/>
              <a:t>07/05/2014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F377-7D19-4791-98EB-1C7209BD25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340B04-0E87-4284-9026-757A98CBD56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EC48F5-36DA-4512-ACBF-6F62FA48F48F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5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O" altLang="es-CO" smtClean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smtClean="0">
                <a:solidFill>
                  <a:srgbClr val="000000"/>
                </a:solidFill>
                <a:ea typeface="ＭＳ Ｐゴシック" pitchFamily="-112" charset="-128"/>
              </a:rPr>
              <a:t>A.E.D.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CO" smtClean="0">
                <a:solidFill>
                  <a:srgbClr val="000000"/>
                </a:solidFill>
                <a:ea typeface="ＭＳ Ｐゴシック" pitchFamily="-112" charset="-128"/>
              </a:rPr>
              <a:t>Tema 0-2. Algorítmica</a:t>
            </a:r>
            <a:endParaRPr lang="es-ES" altLang="es-CO" smtClean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40925B-6DB2-463C-8A92-E1B4BA8C7044}" type="slidenum">
              <a:rPr lang="es-ES" altLang="es-CO" smtClean="0">
                <a:solidFill>
                  <a:srgbClr val="000000"/>
                </a:solidFill>
                <a:ea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O" smtClean="0">
              <a:solidFill>
                <a:srgbClr val="000000"/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3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EJERCICIOS CON ALGORITMOS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ACTIVIDADES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644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GENERALIDADES SOBRE LOS ALGORITMOS</a:t>
            </a:r>
          </a:p>
        </p:txBody>
      </p:sp>
      <p:sp>
        <p:nvSpPr>
          <p:cNvPr id="14339" name="16 CuadroTexto"/>
          <p:cNvSpPr txBox="1">
            <a:spLocks noChangeArrowheads="1"/>
          </p:cNvSpPr>
          <p:nvPr/>
        </p:nvSpPr>
        <p:spPr bwMode="auto">
          <a:xfrm>
            <a:off x="500063" y="1571625"/>
            <a:ext cx="4071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O" altLang="es-CO">
                <a:solidFill>
                  <a:prstClr val="black"/>
                </a:solidFill>
                <a:latin typeface="Calibri" pitchFamily="34" charset="0"/>
              </a:rPr>
              <a:t>  Describir los pasos para cruzar la calle. </a:t>
            </a:r>
          </a:p>
        </p:txBody>
      </p:sp>
      <p:pic>
        <p:nvPicPr>
          <p:cNvPr id="14340" name="Picture 5" descr="http://www.los40.com.co/images/procinalM5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5214938"/>
            <a:ext cx="192881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http://2.bp.blogspot.com/_YyQwAXftoFw/SeS-_G-LBPI/AAAAAAAAADQ/X2MkMjAV15Q/s320/cinecolomb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786313"/>
            <a:ext cx="1214437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http://1.bp.blogspot.com/_tNPgheFBBGU/SWqPFw5JqCI/AAAAAAAABZo/bz_tPQaClIQ/s400/bombillo+de+100+wat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071688"/>
            <a:ext cx="928687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http://www.portalmix.com/humor/fotos/6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071688"/>
            <a:ext cx="135731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3" descr="http://www.bicicletasi.com/fotos-bicicletas/dec.%20rockrider%205.x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4563486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16 CuadroTexto"/>
          <p:cNvSpPr txBox="1">
            <a:spLocks noChangeArrowheads="1"/>
          </p:cNvSpPr>
          <p:nvPr/>
        </p:nvSpPr>
        <p:spPr bwMode="auto">
          <a:xfrm>
            <a:off x="500063" y="4000500"/>
            <a:ext cx="3929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O" altLang="es-CO">
                <a:solidFill>
                  <a:prstClr val="black"/>
                </a:solidFill>
                <a:latin typeface="Calibri" pitchFamily="34" charset="0"/>
              </a:rPr>
              <a:t>  Describa los pasos para llevar a una amiga a cine. </a:t>
            </a:r>
          </a:p>
        </p:txBody>
      </p:sp>
      <p:sp>
        <p:nvSpPr>
          <p:cNvPr id="14346" name="16 CuadroTexto"/>
          <p:cNvSpPr txBox="1">
            <a:spLocks noChangeArrowheads="1"/>
          </p:cNvSpPr>
          <p:nvPr/>
        </p:nvSpPr>
        <p:spPr bwMode="auto">
          <a:xfrm>
            <a:off x="4786313" y="4000500"/>
            <a:ext cx="3714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O" altLang="es-CO">
                <a:solidFill>
                  <a:prstClr val="black"/>
                </a:solidFill>
                <a:latin typeface="Calibri" pitchFamily="34" charset="0"/>
              </a:rPr>
              <a:t>  Describa los pasos para cambiar la llanta pinchada de una cicla.</a:t>
            </a:r>
          </a:p>
        </p:txBody>
      </p:sp>
      <p:sp>
        <p:nvSpPr>
          <p:cNvPr id="14347" name="16 CuadroTexto"/>
          <p:cNvSpPr txBox="1">
            <a:spLocks noChangeArrowheads="1"/>
          </p:cNvSpPr>
          <p:nvPr/>
        </p:nvSpPr>
        <p:spPr bwMode="auto">
          <a:xfrm>
            <a:off x="4786313" y="1568450"/>
            <a:ext cx="385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O" altLang="es-CO">
                <a:solidFill>
                  <a:prstClr val="black"/>
                </a:solidFill>
                <a:latin typeface="Calibri" pitchFamily="34" charset="0"/>
              </a:rPr>
              <a:t>  Describa los pasos para cambiar un bombillo quemado.</a:t>
            </a:r>
          </a:p>
        </p:txBody>
      </p:sp>
    </p:spTree>
    <p:extLst>
      <p:ext uri="{BB962C8B-B14F-4D97-AF65-F5344CB8AC3E}">
        <p14:creationId xmlns:p14="http://schemas.microsoft.com/office/powerpoint/2010/main" val="19522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s-ES" altLang="es-CO" sz="1400">
                <a:solidFill>
                  <a:srgbClr val="000000"/>
                </a:solidFill>
              </a:rPr>
              <a:t>A.E.D.</a:t>
            </a:r>
          </a:p>
          <a:p>
            <a:pPr eaLnBrk="1" hangingPunct="1"/>
            <a:r>
              <a:rPr lang="es-ES_tradnl" altLang="es-CO" sz="1400">
                <a:solidFill>
                  <a:srgbClr val="000000"/>
                </a:solidFill>
              </a:rPr>
              <a:t>Tema 0-2. Algorítmica</a:t>
            </a:r>
            <a:endParaRPr lang="es-ES" altLang="es-CO" sz="140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8813"/>
            <a:ext cx="2640013" cy="1138237"/>
          </a:xfrm>
        </p:spPr>
        <p:txBody>
          <a:bodyPr/>
          <a:lstStyle/>
          <a:p>
            <a:pPr eaLnBrk="1" hangingPunct="1"/>
            <a:r>
              <a:rPr lang="es-ES_tradnl" altLang="es-CO" sz="3200" smtClean="0"/>
              <a:t>Jugador de Ajedrez</a:t>
            </a:r>
          </a:p>
        </p:txBody>
      </p:sp>
      <p:pic>
        <p:nvPicPr>
          <p:cNvPr id="34820" name="Picture 3" descr="ches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017588"/>
            <a:ext cx="11430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2603500" y="1127125"/>
            <a:ext cx="1463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O" smtClean="0">
                <a:solidFill>
                  <a:srgbClr val="000000"/>
                </a:solidFill>
              </a:rPr>
              <a:t>Situación Inicial</a:t>
            </a:r>
            <a:endParaRPr lang="es-ES" altLang="es-CO" smtClean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050" y="2170113"/>
            <a:ext cx="8285163" cy="1336675"/>
            <a:chOff x="0" y="1253"/>
            <a:chExt cx="5219" cy="842"/>
          </a:xfrm>
        </p:grpSpPr>
        <p:pic>
          <p:nvPicPr>
            <p:cNvPr id="34857" name="Picture 6" descr="chess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1570"/>
              <a:ext cx="52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58" name="Picture 7" descr="chess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570"/>
              <a:ext cx="52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59" name="Picture 8" descr="chess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7" y="1570"/>
              <a:ext cx="52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60" name="Picture 9" descr="chess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1" y="1570"/>
              <a:ext cx="52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61" name="Line 10"/>
            <p:cNvSpPr>
              <a:spLocks noChangeShapeType="1"/>
            </p:cNvSpPr>
            <p:nvPr/>
          </p:nvSpPr>
          <p:spPr bwMode="auto">
            <a:xfrm flipH="1">
              <a:off x="1383" y="1253"/>
              <a:ext cx="1406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62" name="Line 11"/>
            <p:cNvSpPr>
              <a:spLocks noChangeShapeType="1"/>
            </p:cNvSpPr>
            <p:nvPr/>
          </p:nvSpPr>
          <p:spPr bwMode="auto">
            <a:xfrm flipH="1">
              <a:off x="2562" y="1253"/>
              <a:ext cx="27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63" name="Line 12"/>
            <p:cNvSpPr>
              <a:spLocks noChangeShapeType="1"/>
            </p:cNvSpPr>
            <p:nvPr/>
          </p:nvSpPr>
          <p:spPr bwMode="auto">
            <a:xfrm>
              <a:off x="2880" y="1253"/>
              <a:ext cx="862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64" name="Line 13"/>
            <p:cNvSpPr>
              <a:spLocks noChangeShapeType="1"/>
            </p:cNvSpPr>
            <p:nvPr/>
          </p:nvSpPr>
          <p:spPr bwMode="auto">
            <a:xfrm>
              <a:off x="3016" y="1253"/>
              <a:ext cx="1951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65" name="Text Box 14"/>
            <p:cNvSpPr txBox="1">
              <a:spLocks noChangeArrowheads="1"/>
            </p:cNvSpPr>
            <p:nvPr/>
          </p:nvSpPr>
          <p:spPr bwMode="auto">
            <a:xfrm>
              <a:off x="0" y="1570"/>
              <a:ext cx="111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CO" smtClean="0">
                  <a:solidFill>
                    <a:srgbClr val="000000"/>
                  </a:solidFill>
                </a:rPr>
                <a:t>Movimien-tos de A</a:t>
              </a:r>
              <a:endParaRPr lang="es-ES" altLang="es-CO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50" y="3538538"/>
            <a:ext cx="8891588" cy="1325562"/>
            <a:chOff x="0" y="2115"/>
            <a:chExt cx="5601" cy="835"/>
          </a:xfrm>
        </p:grpSpPr>
        <p:pic>
          <p:nvPicPr>
            <p:cNvPr id="34842" name="Picture 16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3" name="Picture 17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4" name="Picture 18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5" name="Picture 19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6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6" name="Picture 20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4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7" name="Picture 21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2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8" name="Picture 22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1" y="2432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9" name="Text Box 23"/>
            <p:cNvSpPr txBox="1">
              <a:spLocks noChangeArrowheads="1"/>
            </p:cNvSpPr>
            <p:nvPr/>
          </p:nvSpPr>
          <p:spPr bwMode="auto">
            <a:xfrm>
              <a:off x="0" y="2432"/>
              <a:ext cx="111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CO" smtClean="0">
                  <a:solidFill>
                    <a:srgbClr val="000000"/>
                  </a:solidFill>
                </a:rPr>
                <a:t>Movimien-tos de B</a:t>
              </a:r>
              <a:endParaRPr lang="es-ES" altLang="es-CO" smtClean="0">
                <a:solidFill>
                  <a:srgbClr val="000000"/>
                </a:solidFill>
              </a:endParaRPr>
            </a:p>
          </p:txBody>
        </p:sp>
        <p:sp>
          <p:nvSpPr>
            <p:cNvPr id="34850" name="Line 24"/>
            <p:cNvSpPr>
              <a:spLocks noChangeShapeType="1"/>
            </p:cNvSpPr>
            <p:nvPr/>
          </p:nvSpPr>
          <p:spPr bwMode="auto">
            <a:xfrm>
              <a:off x="1292" y="2115"/>
              <a:ext cx="0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1" name="Line 25"/>
            <p:cNvSpPr>
              <a:spLocks noChangeShapeType="1"/>
            </p:cNvSpPr>
            <p:nvPr/>
          </p:nvSpPr>
          <p:spPr bwMode="auto">
            <a:xfrm flipH="1">
              <a:off x="2018" y="2115"/>
              <a:ext cx="499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2" name="Line 26"/>
            <p:cNvSpPr>
              <a:spLocks noChangeShapeType="1"/>
            </p:cNvSpPr>
            <p:nvPr/>
          </p:nvSpPr>
          <p:spPr bwMode="auto">
            <a:xfrm>
              <a:off x="2562" y="2115"/>
              <a:ext cx="46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3" name="Line 27"/>
            <p:cNvSpPr>
              <a:spLocks noChangeShapeType="1"/>
            </p:cNvSpPr>
            <p:nvPr/>
          </p:nvSpPr>
          <p:spPr bwMode="auto">
            <a:xfrm>
              <a:off x="2608" y="2115"/>
              <a:ext cx="68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4" name="Line 28"/>
            <p:cNvSpPr>
              <a:spLocks noChangeShapeType="1"/>
            </p:cNvSpPr>
            <p:nvPr/>
          </p:nvSpPr>
          <p:spPr bwMode="auto">
            <a:xfrm>
              <a:off x="3742" y="2115"/>
              <a:ext cx="227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5" name="Line 29"/>
            <p:cNvSpPr>
              <a:spLocks noChangeShapeType="1"/>
            </p:cNvSpPr>
            <p:nvPr/>
          </p:nvSpPr>
          <p:spPr bwMode="auto">
            <a:xfrm flipH="1">
              <a:off x="4649" y="2115"/>
              <a:ext cx="272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56" name="Line 30"/>
            <p:cNvSpPr>
              <a:spLocks noChangeShapeType="1"/>
            </p:cNvSpPr>
            <p:nvPr/>
          </p:nvSpPr>
          <p:spPr bwMode="auto">
            <a:xfrm>
              <a:off x="4967" y="2115"/>
              <a:ext cx="362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9050" y="4833938"/>
            <a:ext cx="8502650" cy="1325562"/>
            <a:chOff x="0" y="2931"/>
            <a:chExt cx="5356" cy="835"/>
          </a:xfrm>
        </p:grpSpPr>
        <p:pic>
          <p:nvPicPr>
            <p:cNvPr id="34827" name="Picture 32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249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8" name="Picture 33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3249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9" name="Picture 34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" y="3248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0" name="Picture 35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6" y="3248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1" name="Picture 36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4" y="3248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2" name="Picture 37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3249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3" name="Picture 38" descr="chess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" y="3249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Text Box 39"/>
            <p:cNvSpPr txBox="1">
              <a:spLocks noChangeArrowheads="1"/>
            </p:cNvSpPr>
            <p:nvPr/>
          </p:nvSpPr>
          <p:spPr bwMode="auto">
            <a:xfrm>
              <a:off x="0" y="3248"/>
              <a:ext cx="111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CO" smtClean="0">
                  <a:solidFill>
                    <a:srgbClr val="000000"/>
                  </a:solidFill>
                </a:rPr>
                <a:t>Movimien-tos de A</a:t>
              </a:r>
              <a:endParaRPr lang="es-ES" altLang="es-CO" smtClean="0">
                <a:solidFill>
                  <a:srgbClr val="000000"/>
                </a:solidFill>
              </a:endParaRPr>
            </a:p>
          </p:txBody>
        </p:sp>
        <p:sp>
          <p:nvSpPr>
            <p:cNvPr id="34835" name="Line 40"/>
            <p:cNvSpPr>
              <a:spLocks noChangeShapeType="1"/>
            </p:cNvSpPr>
            <p:nvPr/>
          </p:nvSpPr>
          <p:spPr bwMode="auto">
            <a:xfrm flipH="1">
              <a:off x="1202" y="2931"/>
              <a:ext cx="91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36" name="Line 41"/>
            <p:cNvSpPr>
              <a:spLocks noChangeShapeType="1"/>
            </p:cNvSpPr>
            <p:nvPr/>
          </p:nvSpPr>
          <p:spPr bwMode="auto">
            <a:xfrm>
              <a:off x="1338" y="2931"/>
              <a:ext cx="453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37" name="Line 42"/>
            <p:cNvSpPr>
              <a:spLocks noChangeShapeType="1"/>
            </p:cNvSpPr>
            <p:nvPr/>
          </p:nvSpPr>
          <p:spPr bwMode="auto">
            <a:xfrm flipH="1">
              <a:off x="2608" y="2931"/>
              <a:ext cx="45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38" name="Line 43"/>
            <p:cNvSpPr>
              <a:spLocks noChangeShapeType="1"/>
            </p:cNvSpPr>
            <p:nvPr/>
          </p:nvSpPr>
          <p:spPr bwMode="auto">
            <a:xfrm flipH="1">
              <a:off x="3288" y="2931"/>
              <a:ext cx="46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39" name="Line 44"/>
            <p:cNvSpPr>
              <a:spLocks noChangeShapeType="1"/>
            </p:cNvSpPr>
            <p:nvPr/>
          </p:nvSpPr>
          <p:spPr bwMode="auto">
            <a:xfrm>
              <a:off x="3379" y="2931"/>
              <a:ext cx="59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40" name="Line 45"/>
            <p:cNvSpPr>
              <a:spLocks noChangeShapeType="1"/>
            </p:cNvSpPr>
            <p:nvPr/>
          </p:nvSpPr>
          <p:spPr bwMode="auto">
            <a:xfrm flipH="1">
              <a:off x="4558" y="2931"/>
              <a:ext cx="136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  <p:sp>
          <p:nvSpPr>
            <p:cNvPr id="34841" name="Line 46"/>
            <p:cNvSpPr>
              <a:spLocks noChangeShapeType="1"/>
            </p:cNvSpPr>
            <p:nvPr/>
          </p:nvSpPr>
          <p:spPr bwMode="auto">
            <a:xfrm>
              <a:off x="4740" y="2931"/>
              <a:ext cx="362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CO" smtClean="0">
                <a:solidFill>
                  <a:srgbClr val="000000"/>
                </a:solidFill>
                <a:ea typeface="ＭＳ Ｐゴシック" pitchFamily="-112" charset="-128"/>
              </a:endParaRPr>
            </a:p>
          </p:txBody>
        </p:sp>
      </p:grpSp>
      <p:sp>
        <p:nvSpPr>
          <p:cNvPr id="34825" name="Rectangle 47"/>
          <p:cNvSpPr>
            <a:spLocks noChangeArrowheads="1"/>
          </p:cNvSpPr>
          <p:nvPr/>
        </p:nvSpPr>
        <p:spPr bwMode="auto">
          <a:xfrm>
            <a:off x="180975" y="0"/>
            <a:ext cx="86709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O" sz="4000" smtClean="0">
                <a:solidFill>
                  <a:srgbClr val="000000"/>
                </a:solidFill>
              </a:rPr>
              <a:t>0.3. Diseño de algoritmos.</a:t>
            </a:r>
          </a:p>
        </p:txBody>
      </p:sp>
    </p:spTree>
    <p:extLst>
      <p:ext uri="{BB962C8B-B14F-4D97-AF65-F5344CB8AC3E}">
        <p14:creationId xmlns:p14="http://schemas.microsoft.com/office/powerpoint/2010/main" val="40829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Tema de Office</vt:lpstr>
      <vt:lpstr>1_Tema de Office</vt:lpstr>
      <vt:lpstr>Diseño predeterminado</vt:lpstr>
      <vt:lpstr>EJERCICIOS CON ALGORITMOS</vt:lpstr>
      <vt:lpstr>GENERALIDADES SOBRE LOS ALGORITMOS</vt:lpstr>
      <vt:lpstr>Jugador de Ajedrez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CON ALGORITMOS</dc:title>
  <dc:creator>ESTUDIANTE</dc:creator>
  <cp:lastModifiedBy>ESTUDIANTE</cp:lastModifiedBy>
  <cp:revision>2</cp:revision>
  <dcterms:created xsi:type="dcterms:W3CDTF">2014-05-07T13:10:20Z</dcterms:created>
  <dcterms:modified xsi:type="dcterms:W3CDTF">2014-05-07T13:17:26Z</dcterms:modified>
</cp:coreProperties>
</file>